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9804400" cy="12700000"/>
  <p:notesSz cx="9804400" cy="12700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35330" y="3937000"/>
            <a:ext cx="8333740" cy="266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70660" y="7112000"/>
            <a:ext cx="6863080" cy="317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90220" y="2921000"/>
            <a:ext cx="4264914" cy="8382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049266" y="2921000"/>
            <a:ext cx="4264914" cy="8382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0220" y="508000"/>
            <a:ext cx="8823960" cy="2032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0220" y="2921000"/>
            <a:ext cx="8823960" cy="8382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333496" y="11811000"/>
            <a:ext cx="3137408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90220" y="11811000"/>
            <a:ext cx="2255012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059168" y="11811000"/>
            <a:ext cx="2255012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804400" cy="12699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terms:created xsi:type="dcterms:W3CDTF">2022-08-17T19:27:10Z</dcterms:created>
  <dcterms:modified xsi:type="dcterms:W3CDTF">2022-08-17T19:27:10Z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2022-08-17T00:00:00Z</vt:filetime>
  </property>
  <property fmtid="{D5CDD505-2E9C-101B-9397-08002B2CF9AE}" pid="3" name="Creator">
    <vt:lpwstr>PDFfiller</vt:lpwstr>
  </property>
  <property fmtid="{D5CDD505-2E9C-101B-9397-08002B2CF9AE}" pid="4" name="DocumentID">
    <vt:lpwstr>2C8E-4050-09DE-0001</vt:lpwstr>
  </property>
  <property fmtid="{D5CDD505-2E9C-101B-9397-08002B2CF9AE}" pid="5" name="LastSaved">
    <vt:filetime>2022-08-17T00:00:00Z</vt:filetime>
  </property>
  <property fmtid="{D5CDD505-2E9C-101B-9397-08002B2CF9AE}" pid="6" name="Producer">
    <vt:lpwstr>PDFfiller pdf2flat v1.2_20200403; modified using iText® 7.1.9 ©2000-2019 iText Group NV (airSlate, Inc; licensed version)</vt:lpwstr>
  </property>
</Properties>
</file>