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82C96-B3FC-1FC2-E5AA-5D861E3EA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2AA62B-3AC6-9B72-4350-E13DE9868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DF7AA-B6AA-4D2F-8A56-120CDEF0401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524F8F-6F41-EB3A-8C16-2672EA038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592FB4-9969-DF60-4C84-19B2B0477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96DF2-30C8-4951-8E0B-86EA028FC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255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0B2EB9-97DB-F352-7025-841C7076A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8E3EE3-14AD-48E7-3C2C-444281DF3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63B58-6BC8-0F23-4E7B-B776E06B7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DF7AA-B6AA-4D2F-8A56-120CDEF04019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0EC97-F616-C11E-AEED-010E6C162B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4DA19-4BAB-A3EF-8D2B-21F1F63D07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96DF2-30C8-4951-8E0B-86EA028FC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492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6F158BF-A6C7-6DBF-2897-DA517582D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BoMax  Hydrogen – inexpensive, clean, green hydrogen production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A30D91-F939-3491-6109-6967BB4404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54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BoMax  Hydrogen – inexpensive, clean, green hydrogen production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BoMax  Hydrogen – inexpensive, clean, green hydrogen production</dc:title>
  <dc:creator>Debbie Maxwell</dc:creator>
  <cp:lastModifiedBy>Debbie Maxwell</cp:lastModifiedBy>
  <cp:revision>1</cp:revision>
  <dcterms:created xsi:type="dcterms:W3CDTF">2022-08-16T20:38:09Z</dcterms:created>
  <dcterms:modified xsi:type="dcterms:W3CDTF">2022-08-17T19:14:02Z</dcterms:modified>
</cp:coreProperties>
</file>