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9" r:id="rId2"/>
  </p:sldMasterIdLst>
  <p:notesMasterIdLst>
    <p:notesMasterId r:id="rId4"/>
  </p:notesMasterIdLst>
  <p:handoutMasterIdLst>
    <p:handoutMasterId r:id="rId5"/>
  </p:handoutMasterIdLst>
  <p:sldIdLst>
    <p:sldId id="922" r:id="rId3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0000FF"/>
    <a:srgbClr val="00FF00"/>
    <a:srgbClr val="92DE50"/>
    <a:srgbClr val="92D650"/>
    <a:srgbClr val="CC0000"/>
    <a:srgbClr val="6666FF"/>
    <a:srgbClr val="3399FF"/>
    <a:srgbClr val="289885"/>
    <a:srgbClr val="0F8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03" autoAdjust="0"/>
    <p:restoredTop sz="96652" autoAdjust="0"/>
  </p:normalViewPr>
  <p:slideViewPr>
    <p:cSldViewPr snapToGrid="0" snapToObjects="1">
      <p:cViewPr varScale="1">
        <p:scale>
          <a:sx n="157" d="100"/>
          <a:sy n="157" d="100"/>
        </p:scale>
        <p:origin x="1219" y="91"/>
      </p:cViewPr>
      <p:guideLst/>
    </p:cSldViewPr>
  </p:slideViewPr>
  <p:outlineViewPr>
    <p:cViewPr>
      <p:scale>
        <a:sx n="33" d="100"/>
        <a:sy n="33" d="100"/>
      </p:scale>
      <p:origin x="0" y="-7806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CF1ABF6-1084-4F87-A791-C6816C071566}" type="datetimeFigureOut">
              <a:rPr lang="en-US" altLang="en-US"/>
              <a:pPr/>
              <a:t>8/17/2022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4938393-EEB8-48C5-9FE7-BD88444416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8737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BF26B0E-345A-4F76-A508-16195B945EB0}" type="datetimeFigureOut">
              <a:rPr lang="en-US" altLang="en-US"/>
              <a:pPr/>
              <a:t>8/17/2022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864831F-97BE-4645-8718-B94A861812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1230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4831F-97BE-4645-8718-B94A861812F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29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CC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2500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CC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AAF1EB-75C0-48F0-903C-3578BB4A1636}"/>
              </a:ext>
            </a:extLst>
          </p:cNvPr>
          <p:cNvSpPr/>
          <p:nvPr userDrawn="1"/>
        </p:nvSpPr>
        <p:spPr>
          <a:xfrm>
            <a:off x="6814809" y="4811296"/>
            <a:ext cx="2292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solidFill>
                  <a:srgbClr val="CC0000"/>
                </a:solidFill>
                <a:effectLst/>
                <a:latin typeface="ITC Charter W01"/>
              </a:rPr>
              <a:t>TEXAS TECH UNIVERSITY</a:t>
            </a:r>
          </a:p>
        </p:txBody>
      </p:sp>
    </p:spTree>
    <p:extLst>
      <p:ext uri="{BB962C8B-B14F-4D97-AF65-F5344CB8AC3E}">
        <p14:creationId xmlns:p14="http://schemas.microsoft.com/office/powerpoint/2010/main" val="211031221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22"/>
          <p:cNvSpPr txBox="1">
            <a:spLocks/>
          </p:cNvSpPr>
          <p:nvPr userDrawn="1"/>
        </p:nvSpPr>
        <p:spPr>
          <a:xfrm>
            <a:off x="4574107" y="4728847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507AA1E-232A-4AD6-9E11-237840CBE0A8}" type="slidenum">
              <a:rPr lang="en-US" altLang="en-US" sz="105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 eaLnBrk="1" hangingPunct="1"/>
              <a:t>‹#›</a:t>
            </a:fld>
            <a:endParaRPr lang="en-US" altLang="en-US" sz="10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9701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22"/>
          <p:cNvSpPr txBox="1">
            <a:spLocks/>
          </p:cNvSpPr>
          <p:nvPr userDrawn="1"/>
        </p:nvSpPr>
        <p:spPr>
          <a:xfrm>
            <a:off x="4574107" y="4728847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A507AA1E-232A-4AD6-9E11-237840CBE0A8}" type="slidenum">
              <a:rPr lang="en-US" altLang="en-US" sz="105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 eaLnBrk="1" hangingPunct="1"/>
              <a:t>‹#›</a:t>
            </a:fld>
            <a:endParaRPr lang="en-US" altLang="en-US" sz="10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09044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10590" y="4758694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0F2D99A1-C898-4C59-876F-47EA35DCB6C7}" type="slidenum">
              <a:rPr lang="en-US" altLang="en-US" sz="15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‹#›</a:t>
            </a:fld>
            <a:endParaRPr lang="en-US" altLang="en-US" sz="15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34336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rgbClr val="CC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rgbClr val="CC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CC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F5F3EA-CDBD-44AB-A715-3F0FF6176F60}"/>
              </a:ext>
            </a:extLst>
          </p:cNvPr>
          <p:cNvSpPr/>
          <p:nvPr userDrawn="1"/>
        </p:nvSpPr>
        <p:spPr>
          <a:xfrm>
            <a:off x="6814809" y="4811296"/>
            <a:ext cx="2292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solidFill>
                  <a:srgbClr val="CC0000"/>
                </a:solidFill>
                <a:effectLst/>
                <a:latin typeface="ITC Charter W01"/>
              </a:rPr>
              <a:t>TEXAS TECH UNIVERSITY</a:t>
            </a:r>
          </a:p>
        </p:txBody>
      </p:sp>
    </p:spTree>
    <p:extLst>
      <p:ext uri="{BB962C8B-B14F-4D97-AF65-F5344CB8AC3E}">
        <p14:creationId xmlns:p14="http://schemas.microsoft.com/office/powerpoint/2010/main" val="547504471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CC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43CB09-0C82-4826-AA10-3E0E7C1CAA8F}"/>
              </a:ext>
            </a:extLst>
          </p:cNvPr>
          <p:cNvSpPr/>
          <p:nvPr userDrawn="1"/>
        </p:nvSpPr>
        <p:spPr>
          <a:xfrm>
            <a:off x="6814809" y="4811296"/>
            <a:ext cx="2292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0" i="0" dirty="0">
                <a:solidFill>
                  <a:srgbClr val="CC0000"/>
                </a:solidFill>
                <a:effectLst/>
                <a:latin typeface="ITC Charter W01"/>
              </a:rPr>
              <a:t>TEXAS TECH UNIVERSITY</a:t>
            </a:r>
          </a:p>
        </p:txBody>
      </p:sp>
    </p:spTree>
    <p:extLst>
      <p:ext uri="{BB962C8B-B14F-4D97-AF65-F5344CB8AC3E}">
        <p14:creationId xmlns:p14="http://schemas.microsoft.com/office/powerpoint/2010/main" val="203996851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7102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/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fld id="{4A4911BA-ADA8-42EA-8751-C49344FAA8CC}" type="slidenum">
              <a:rPr lang="en-US" altLang="en-US" sz="1000">
                <a:solidFill>
                  <a:srgbClr val="CC0000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00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19411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7140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7312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CC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>
                <a:solidFill>
                  <a:srgbClr val="CC0000"/>
                </a:solidFill>
              </a:defRPr>
            </a:lvl1pPr>
            <a:lvl2pPr>
              <a:defRPr>
                <a:solidFill>
                  <a:srgbClr val="CC0000"/>
                </a:solidFill>
              </a:defRPr>
            </a:lvl2pPr>
            <a:lvl3pPr>
              <a:defRPr>
                <a:solidFill>
                  <a:srgbClr val="CC0000"/>
                </a:solidFill>
              </a:defRPr>
            </a:lvl3pPr>
            <a:lvl4pPr>
              <a:defRPr>
                <a:solidFill>
                  <a:srgbClr val="CC0000"/>
                </a:solidFill>
              </a:defRPr>
            </a:lvl4pPr>
            <a:lvl5pPr>
              <a:defRPr>
                <a:solidFill>
                  <a:srgbClr val="CC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6685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CC0000"/>
                </a:solidFill>
                <a:latin typeface="Arial" panose="020B0604020202020204" pitchFamily="34" charset="0"/>
              </a:defRPr>
            </a:lvl1pPr>
          </a:lstStyle>
          <a:p>
            <a:fld id="{36126F44-F15E-4EDC-B6C6-A0684CA253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</p:sldLayoutIdLst>
  <p:transition spd="slow">
    <p:fade/>
  </p:transition>
  <p:hf hdr="0" dt="0"/>
  <p:txStyles>
    <p:titleStyle>
      <a:lvl1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rgbClr val="CC0000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defRPr kern="1200" spc="20">
          <a:solidFill>
            <a:srgbClr val="CC0000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2pPr>
      <a:lvl3pPr marL="569913" indent="-225425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3pPr>
      <a:lvl4pPr marL="914400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4pPr>
      <a:lvl5pPr marL="1258888" indent="-227013" algn="l" defTabSz="457200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/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CC0000"/>
                </a:solidFill>
                <a:latin typeface="Arial" panose="020B0604020202020204" pitchFamily="34" charset="0"/>
              </a:defRPr>
            </a:lvl1pPr>
          </a:lstStyle>
          <a:p>
            <a:fld id="{67196AA8-C446-404E-BB17-A272274B8F7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CC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</p:sldLayoutIdLst>
  <p:transition spd="slow">
    <p:fade/>
  </p:transition>
  <p:hf hd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rgbClr val="CC0000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small" spc="20">
          <a:solidFill>
            <a:srgbClr val="CC0000"/>
          </a:solidFill>
          <a:latin typeface="Arial"/>
          <a:ea typeface="MS PGothic" panose="020B0600070205080204" pitchFamily="34" charset="-128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charset="0"/>
        <a:buChar char="›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charset="0"/>
        <a:buChar char="–"/>
        <a:defRPr kern="1200">
          <a:solidFill>
            <a:srgbClr val="CC0000"/>
          </a:solidFill>
          <a:latin typeface="Arial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hyperlink" Target="mailto:Qingwang.Yuan@ttu.edu" TargetMode="External"/><Relationship Id="rId4" Type="http://schemas.microsoft.com/office/2007/relationships/hdphoto" Target="../media/hdphoto1.wdp"/><Relationship Id="rId9" Type="http://schemas.openxmlformats.org/officeDocument/2006/relationships/hyperlink" Target="http://www.thehopegroup.te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09BB15A7-6D30-3F19-CA76-60E8992F26C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0"/>
            <a:ext cx="9144000" cy="620602"/>
          </a:xfrm>
          <a:prstGeom prst="rect">
            <a:avLst/>
          </a:prstGeom>
          <a:gradFill flip="none" rotWithShape="1">
            <a:gsLst>
              <a:gs pos="33000">
                <a:srgbClr val="00629D"/>
              </a:gs>
              <a:gs pos="0">
                <a:srgbClr val="0000FF"/>
              </a:gs>
              <a:gs pos="100000">
                <a:srgbClr val="00FF00"/>
              </a:gs>
            </a:gsLst>
            <a:lin ang="0" scaled="1"/>
            <a:tileRect/>
          </a:gradFill>
          <a:ln>
            <a:noFill/>
          </a:ln>
        </p:spPr>
        <p:txBody>
          <a:bodyPr wrap="none" anchor="ctr"/>
          <a:lstStyle>
            <a:lvl1pPr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  <a:defRPr/>
            </a:pPr>
            <a:endParaRPr lang="en-US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52A8ACE0-3012-29DE-8AEA-9B8094E30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54" b="96667" l="1190" r="96508">
                        <a14:foregroundMark x1="45159" y1="4921" x2="45159" y2="4921"/>
                        <a14:foregroundMark x1="57540" y1="3254" x2="57540" y2="3254"/>
                        <a14:foregroundMark x1="6111" y1="36508" x2="6111" y2="36508"/>
                        <a14:foregroundMark x1="15397" y1="51825" x2="15397" y2="51825"/>
                        <a14:foregroundMark x1="30079" y1="60873" x2="30079" y2="60873"/>
                        <a14:foregroundMark x1="82937" y1="58016" x2="82937" y2="58016"/>
                        <a14:foregroundMark x1="92857" y1="48175" x2="78175" y2="57143"/>
                        <a14:foregroundMark x1="78175" y1="57143" x2="69762" y2="67619"/>
                        <a14:foregroundMark x1="82937" y1="50476" x2="64841" y2="64365"/>
                        <a14:foregroundMark x1="64841" y1="64365" x2="66667" y2="65952"/>
                        <a14:foregroundMark x1="69762" y1="59444" x2="71746" y2="69365"/>
                        <a14:foregroundMark x1="75952" y1="55714" x2="66032" y2="72302"/>
                        <a14:foregroundMark x1="66032" y1="72302" x2="65556" y2="74762"/>
                        <a14:foregroundMark x1="67302" y1="59127" x2="61111" y2="75873"/>
                        <a14:foregroundMark x1="61111" y1="75873" x2="80952" y2="65476"/>
                        <a14:foregroundMark x1="80952" y1="65476" x2="82619" y2="62857"/>
                        <a14:foregroundMark x1="92857" y1="40079" x2="75952" y2="51587"/>
                        <a14:foregroundMark x1="75952" y1="51587" x2="67460" y2="61746"/>
                        <a14:foregroundMark x1="84286" y1="47222" x2="71111" y2="55079"/>
                        <a14:foregroundMark x1="71111" y1="55079" x2="64365" y2="66111"/>
                        <a14:foregroundMark x1="65873" y1="61270" x2="60635" y2="78095"/>
                        <a14:foregroundMark x1="60635" y1="78095" x2="60635" y2="78651"/>
                        <a14:foregroundMark x1="69127" y1="55397" x2="61587" y2="68016"/>
                        <a14:foregroundMark x1="61587" y1="68016" x2="59206" y2="77540"/>
                        <a14:foregroundMark x1="68333" y1="55238" x2="58889" y2="71429"/>
                        <a14:foregroundMark x1="58889" y1="71429" x2="57381" y2="82698"/>
                        <a14:foregroundMark x1="64603" y1="78968" x2="79524" y2="69524"/>
                        <a14:foregroundMark x1="79683" y1="69365" x2="71270" y2="77540"/>
                        <a14:foregroundMark x1="80397" y1="70873" x2="91111" y2="48175"/>
                        <a14:foregroundMark x1="89603" y1="51429" x2="92937" y2="56508"/>
                        <a14:foregroundMark x1="92857" y1="37302" x2="96508" y2="50159"/>
                        <a14:foregroundMark x1="94365" y1="34206" x2="94524" y2="30000"/>
                        <a14:foregroundMark x1="93095" y1="28651" x2="93095" y2="28651"/>
                        <a14:foregroundMark x1="93095" y1="27063" x2="93095" y2="27063"/>
                        <a14:foregroundMark x1="92063" y1="24127" x2="92063" y2="24127"/>
                        <a14:foregroundMark x1="90952" y1="23651" x2="90952" y2="23651"/>
                        <a14:foregroundMark x1="92063" y1="63175" x2="85159" y2="84444"/>
                        <a14:foregroundMark x1="85159" y1="84444" x2="84127" y2="85635"/>
                        <a14:foregroundMark x1="81508" y1="84048" x2="68175" y2="92698"/>
                        <a14:foregroundMark x1="68175" y1="92698" x2="55635" y2="96746"/>
                        <a14:foregroundMark x1="40794" y1="94444" x2="23492" y2="85635"/>
                        <a14:foregroundMark x1="23492" y1="85635" x2="13571" y2="73968"/>
                        <a14:foregroundMark x1="13571" y1="73968" x2="6825" y2="56746"/>
                        <a14:foregroundMark x1="6825" y1="56746" x2="7381" y2="42857"/>
                        <a14:foregroundMark x1="3175" y1="38968" x2="5000" y2="55397"/>
                        <a14:foregroundMark x1="5000" y1="55397" x2="4841" y2="55397"/>
                        <a14:foregroundMark x1="7619" y1="41508" x2="4365" y2="53730"/>
                        <a14:foregroundMark x1="6429" y1="34683" x2="9365" y2="45079"/>
                        <a14:foregroundMark x1="16349" y1="48571" x2="30159" y2="65476"/>
                        <a14:foregroundMark x1="30159" y1="65476" x2="30397" y2="65635"/>
                        <a14:foregroundMark x1="6587" y1="31270" x2="6429" y2="30635"/>
                        <a14:foregroundMark x1="1190" y1="48413" x2="1190" y2="48413"/>
                        <a14:foregroundMark x1="6587" y1="30079" x2="6587" y2="30079"/>
                        <a14:foregroundMark x1="6587" y1="28095" x2="6587" y2="28095"/>
                        <a14:foregroundMark x1="7222" y1="26032" x2="7222" y2="26032"/>
                        <a14:foregroundMark x1="8016" y1="24683" x2="8016" y2="24683"/>
                        <a14:foregroundMark x1="8651" y1="23254" x2="8651" y2="23254"/>
                        <a14:foregroundMark x1="9206" y1="22143" x2="9206" y2="22143"/>
                        <a14:foregroundMark x1="10000" y1="20794" x2="10000" y2="20794"/>
                        <a14:foregroundMark x1="10476" y1="20000" x2="10476" y2="20000"/>
                        <a14:foregroundMark x1="90159" y1="20952" x2="90159" y2="20952"/>
                        <a14:foregroundMark x1="89683" y1="20397" x2="89683" y2="20397"/>
                        <a14:foregroundMark x1="89444" y1="20000" x2="89444" y2="20000"/>
                        <a14:foregroundMark x1="89048" y1="19444" x2="89048" y2="1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4947" y="15227"/>
            <a:ext cx="594360" cy="5943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D4D376-6817-4960-BA1B-FB9E9110ABB7}"/>
              </a:ext>
            </a:extLst>
          </p:cNvPr>
          <p:cNvSpPr txBox="1"/>
          <p:nvPr/>
        </p:nvSpPr>
        <p:spPr>
          <a:xfrm>
            <a:off x="3759524" y="580125"/>
            <a:ext cx="5482228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Concept</a:t>
            </a:r>
            <a:r>
              <a:rPr lang="en-US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In-Situ Hydrogen Generation via Microwave-Assisted Catalytic Heating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12DD9A-1340-4863-B3ED-CB13557E0240}"/>
              </a:ext>
            </a:extLst>
          </p:cNvPr>
          <p:cNvSpPr txBox="1"/>
          <p:nvPr/>
        </p:nvSpPr>
        <p:spPr>
          <a:xfrm>
            <a:off x="183389" y="3186620"/>
            <a:ext cx="3550460" cy="725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SzTx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Challenges: </a:t>
            </a:r>
          </a:p>
          <a:p>
            <a:pPr marL="228600" indent="-111125" algn="just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to further reduce the cost significantly</a:t>
            </a:r>
          </a:p>
          <a:p>
            <a:pPr marL="228600" indent="-111125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times more CO</a:t>
            </a:r>
            <a:r>
              <a:rPr lang="en-US" sz="1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 H</a:t>
            </a:r>
            <a:r>
              <a:rPr lang="en-US" sz="12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4571544-E4D7-473B-B9C9-E0C560B47E26}"/>
              </a:ext>
            </a:extLst>
          </p:cNvPr>
          <p:cNvSpPr txBox="1"/>
          <p:nvPr/>
        </p:nvSpPr>
        <p:spPr>
          <a:xfrm>
            <a:off x="99673" y="626773"/>
            <a:ext cx="3629303" cy="242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</a:pP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Challenges: </a:t>
            </a:r>
            <a:r>
              <a:rPr lang="en-US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Steam Methane Reforming (SMR)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4F88E8C-464E-422B-A64F-EC1BB329947E}"/>
              </a:ext>
            </a:extLst>
          </p:cNvPr>
          <p:cNvSpPr txBox="1"/>
          <p:nvPr/>
        </p:nvSpPr>
        <p:spPr>
          <a:xfrm>
            <a:off x="183389" y="4131050"/>
            <a:ext cx="3629303" cy="6814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 of new technologies:</a:t>
            </a:r>
          </a:p>
          <a:p>
            <a:pPr marL="228600" indent="-111125" algn="just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Net-zero carbon emission</a:t>
            </a:r>
          </a:p>
          <a:p>
            <a:pPr marL="228600" indent="-111125" algn="just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to reduce cost to &lt; $1/kg H</a:t>
            </a:r>
            <a:r>
              <a:rPr lang="en-US" sz="12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1 decade</a:t>
            </a:r>
          </a:p>
        </p:txBody>
      </p:sp>
      <p:sp>
        <p:nvSpPr>
          <p:cNvPr id="83" name="Title 1">
            <a:extLst>
              <a:ext uri="{FF2B5EF4-FFF2-40B4-BE49-F238E27FC236}">
                <a16:creationId xmlns:a16="http://schemas.microsoft.com/office/drawing/2014/main" id="{80ABC4D0-4E1A-4222-A787-978E7A4C9CEC}"/>
              </a:ext>
            </a:extLst>
          </p:cNvPr>
          <p:cNvSpPr txBox="1">
            <a:spLocks/>
          </p:cNvSpPr>
          <p:nvPr/>
        </p:nvSpPr>
        <p:spPr bwMode="auto">
          <a:xfrm>
            <a:off x="1924157" y="94153"/>
            <a:ext cx="6366311" cy="4749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2"/>
                </a:solidFill>
                <a:latin typeface="Arial"/>
                <a:ea typeface="MS PGothic" panose="020B0600070205080204" pitchFamily="34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Source Sans Pro Semibold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Low-Cost, Clean Hydrogen Generation from Depleted Natural Gas Reservoirs </a:t>
            </a:r>
          </a:p>
          <a:p>
            <a:pPr marL="0"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via In-Situ Microwave-Assisted Catalytic Heating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244248-D3F2-46FB-8620-3456C3C4B2EE}"/>
              </a:ext>
            </a:extLst>
          </p:cNvPr>
          <p:cNvCxnSpPr>
            <a:cxnSpLocks/>
          </p:cNvCxnSpPr>
          <p:nvPr/>
        </p:nvCxnSpPr>
        <p:spPr>
          <a:xfrm>
            <a:off x="3790214" y="633154"/>
            <a:ext cx="47232" cy="449280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BACE2442-482A-48E3-BF75-4613A576F747}"/>
              </a:ext>
            </a:extLst>
          </p:cNvPr>
          <p:cNvSpPr/>
          <p:nvPr/>
        </p:nvSpPr>
        <p:spPr>
          <a:xfrm>
            <a:off x="183389" y="999127"/>
            <a:ext cx="3706870" cy="2480147"/>
          </a:xfrm>
          <a:custGeom>
            <a:avLst/>
            <a:gdLst>
              <a:gd name="connsiteX0" fmla="*/ 0 w 3574207"/>
              <a:gd name="connsiteY0" fmla="*/ 340718 h 2044268"/>
              <a:gd name="connsiteX1" fmla="*/ 340718 w 3574207"/>
              <a:gd name="connsiteY1" fmla="*/ 0 h 2044268"/>
              <a:gd name="connsiteX2" fmla="*/ 2084954 w 3574207"/>
              <a:gd name="connsiteY2" fmla="*/ 0 h 2044268"/>
              <a:gd name="connsiteX3" fmla="*/ 2084954 w 3574207"/>
              <a:gd name="connsiteY3" fmla="*/ 0 h 2044268"/>
              <a:gd name="connsiteX4" fmla="*/ 2978506 w 3574207"/>
              <a:gd name="connsiteY4" fmla="*/ 0 h 2044268"/>
              <a:gd name="connsiteX5" fmla="*/ 3233489 w 3574207"/>
              <a:gd name="connsiteY5" fmla="*/ 0 h 2044268"/>
              <a:gd name="connsiteX6" fmla="*/ 3574207 w 3574207"/>
              <a:gd name="connsiteY6" fmla="*/ 340718 h 2044268"/>
              <a:gd name="connsiteX7" fmla="*/ 3574207 w 3574207"/>
              <a:gd name="connsiteY7" fmla="*/ 1192490 h 2044268"/>
              <a:gd name="connsiteX8" fmla="*/ 3574207 w 3574207"/>
              <a:gd name="connsiteY8" fmla="*/ 1192490 h 2044268"/>
              <a:gd name="connsiteX9" fmla="*/ 3574207 w 3574207"/>
              <a:gd name="connsiteY9" fmla="*/ 1703557 h 2044268"/>
              <a:gd name="connsiteX10" fmla="*/ 3574207 w 3574207"/>
              <a:gd name="connsiteY10" fmla="*/ 1703550 h 2044268"/>
              <a:gd name="connsiteX11" fmla="*/ 3233489 w 3574207"/>
              <a:gd name="connsiteY11" fmla="*/ 2044268 h 2044268"/>
              <a:gd name="connsiteX12" fmla="*/ 2978506 w 3574207"/>
              <a:gd name="connsiteY12" fmla="*/ 2044268 h 2044268"/>
              <a:gd name="connsiteX13" fmla="*/ 3745054 w 3574207"/>
              <a:gd name="connsiteY13" fmla="*/ 2426812 h 2044268"/>
              <a:gd name="connsiteX14" fmla="*/ 2084954 w 3574207"/>
              <a:gd name="connsiteY14" fmla="*/ 2044268 h 2044268"/>
              <a:gd name="connsiteX15" fmla="*/ 340718 w 3574207"/>
              <a:gd name="connsiteY15" fmla="*/ 2044268 h 2044268"/>
              <a:gd name="connsiteX16" fmla="*/ 0 w 3574207"/>
              <a:gd name="connsiteY16" fmla="*/ 1703550 h 2044268"/>
              <a:gd name="connsiteX17" fmla="*/ 0 w 3574207"/>
              <a:gd name="connsiteY17" fmla="*/ 1703557 h 2044268"/>
              <a:gd name="connsiteX18" fmla="*/ 0 w 3574207"/>
              <a:gd name="connsiteY18" fmla="*/ 1192490 h 2044268"/>
              <a:gd name="connsiteX19" fmla="*/ 0 w 3574207"/>
              <a:gd name="connsiteY19" fmla="*/ 1192490 h 2044268"/>
              <a:gd name="connsiteX20" fmla="*/ 0 w 3574207"/>
              <a:gd name="connsiteY20" fmla="*/ 340718 h 2044268"/>
              <a:gd name="connsiteX0" fmla="*/ 0 w 3745054"/>
              <a:gd name="connsiteY0" fmla="*/ 340718 h 2426812"/>
              <a:gd name="connsiteX1" fmla="*/ 237086 w 3745054"/>
              <a:gd name="connsiteY1" fmla="*/ 0 h 2426812"/>
              <a:gd name="connsiteX2" fmla="*/ 2084954 w 3745054"/>
              <a:gd name="connsiteY2" fmla="*/ 0 h 2426812"/>
              <a:gd name="connsiteX3" fmla="*/ 2084954 w 3745054"/>
              <a:gd name="connsiteY3" fmla="*/ 0 h 2426812"/>
              <a:gd name="connsiteX4" fmla="*/ 2978506 w 3745054"/>
              <a:gd name="connsiteY4" fmla="*/ 0 h 2426812"/>
              <a:gd name="connsiteX5" fmla="*/ 3233489 w 3745054"/>
              <a:gd name="connsiteY5" fmla="*/ 0 h 2426812"/>
              <a:gd name="connsiteX6" fmla="*/ 3574207 w 3745054"/>
              <a:gd name="connsiteY6" fmla="*/ 340718 h 2426812"/>
              <a:gd name="connsiteX7" fmla="*/ 3574207 w 3745054"/>
              <a:gd name="connsiteY7" fmla="*/ 1192490 h 2426812"/>
              <a:gd name="connsiteX8" fmla="*/ 3574207 w 3745054"/>
              <a:gd name="connsiteY8" fmla="*/ 1192490 h 2426812"/>
              <a:gd name="connsiteX9" fmla="*/ 3574207 w 3745054"/>
              <a:gd name="connsiteY9" fmla="*/ 1703557 h 2426812"/>
              <a:gd name="connsiteX10" fmla="*/ 3574207 w 3745054"/>
              <a:gd name="connsiteY10" fmla="*/ 1703550 h 2426812"/>
              <a:gd name="connsiteX11" fmla="*/ 3233489 w 3745054"/>
              <a:gd name="connsiteY11" fmla="*/ 2044268 h 2426812"/>
              <a:gd name="connsiteX12" fmla="*/ 2978506 w 3745054"/>
              <a:gd name="connsiteY12" fmla="*/ 2044268 h 2426812"/>
              <a:gd name="connsiteX13" fmla="*/ 3745054 w 3745054"/>
              <a:gd name="connsiteY13" fmla="*/ 2426812 h 2426812"/>
              <a:gd name="connsiteX14" fmla="*/ 2084954 w 3745054"/>
              <a:gd name="connsiteY14" fmla="*/ 2044268 h 2426812"/>
              <a:gd name="connsiteX15" fmla="*/ 340718 w 3745054"/>
              <a:gd name="connsiteY15" fmla="*/ 2044268 h 2426812"/>
              <a:gd name="connsiteX16" fmla="*/ 0 w 3745054"/>
              <a:gd name="connsiteY16" fmla="*/ 1703550 h 2426812"/>
              <a:gd name="connsiteX17" fmla="*/ 0 w 3745054"/>
              <a:gd name="connsiteY17" fmla="*/ 1703557 h 2426812"/>
              <a:gd name="connsiteX18" fmla="*/ 0 w 3745054"/>
              <a:gd name="connsiteY18" fmla="*/ 1192490 h 2426812"/>
              <a:gd name="connsiteX19" fmla="*/ 0 w 3745054"/>
              <a:gd name="connsiteY19" fmla="*/ 1192490 h 2426812"/>
              <a:gd name="connsiteX20" fmla="*/ 0 w 3745054"/>
              <a:gd name="connsiteY20" fmla="*/ 340718 h 2426812"/>
              <a:gd name="connsiteX0" fmla="*/ 0 w 3745054"/>
              <a:gd name="connsiteY0" fmla="*/ 340718 h 2426812"/>
              <a:gd name="connsiteX1" fmla="*/ 237086 w 3745054"/>
              <a:gd name="connsiteY1" fmla="*/ 0 h 2426812"/>
              <a:gd name="connsiteX2" fmla="*/ 2084954 w 3745054"/>
              <a:gd name="connsiteY2" fmla="*/ 0 h 2426812"/>
              <a:gd name="connsiteX3" fmla="*/ 2084954 w 3745054"/>
              <a:gd name="connsiteY3" fmla="*/ 0 h 2426812"/>
              <a:gd name="connsiteX4" fmla="*/ 2978506 w 3745054"/>
              <a:gd name="connsiteY4" fmla="*/ 0 h 2426812"/>
              <a:gd name="connsiteX5" fmla="*/ 3233489 w 3745054"/>
              <a:gd name="connsiteY5" fmla="*/ 0 h 2426812"/>
              <a:gd name="connsiteX6" fmla="*/ 3574207 w 3745054"/>
              <a:gd name="connsiteY6" fmla="*/ 340718 h 2426812"/>
              <a:gd name="connsiteX7" fmla="*/ 3574207 w 3745054"/>
              <a:gd name="connsiteY7" fmla="*/ 1192490 h 2426812"/>
              <a:gd name="connsiteX8" fmla="*/ 3574207 w 3745054"/>
              <a:gd name="connsiteY8" fmla="*/ 1192490 h 2426812"/>
              <a:gd name="connsiteX9" fmla="*/ 3574207 w 3745054"/>
              <a:gd name="connsiteY9" fmla="*/ 1703557 h 2426812"/>
              <a:gd name="connsiteX10" fmla="*/ 3574207 w 3745054"/>
              <a:gd name="connsiteY10" fmla="*/ 1703550 h 2426812"/>
              <a:gd name="connsiteX11" fmla="*/ 3233489 w 3745054"/>
              <a:gd name="connsiteY11" fmla="*/ 2044268 h 2426812"/>
              <a:gd name="connsiteX12" fmla="*/ 2978506 w 3745054"/>
              <a:gd name="connsiteY12" fmla="*/ 2044268 h 2426812"/>
              <a:gd name="connsiteX13" fmla="*/ 3745054 w 3745054"/>
              <a:gd name="connsiteY13" fmla="*/ 2426812 h 2426812"/>
              <a:gd name="connsiteX14" fmla="*/ 2084954 w 3745054"/>
              <a:gd name="connsiteY14" fmla="*/ 2044268 h 2426812"/>
              <a:gd name="connsiteX15" fmla="*/ 212702 w 3745054"/>
              <a:gd name="connsiteY15" fmla="*/ 2044268 h 2426812"/>
              <a:gd name="connsiteX16" fmla="*/ 0 w 3745054"/>
              <a:gd name="connsiteY16" fmla="*/ 1703550 h 2426812"/>
              <a:gd name="connsiteX17" fmla="*/ 0 w 3745054"/>
              <a:gd name="connsiteY17" fmla="*/ 1703557 h 2426812"/>
              <a:gd name="connsiteX18" fmla="*/ 0 w 3745054"/>
              <a:gd name="connsiteY18" fmla="*/ 1192490 h 2426812"/>
              <a:gd name="connsiteX19" fmla="*/ 0 w 3745054"/>
              <a:gd name="connsiteY19" fmla="*/ 1192490 h 2426812"/>
              <a:gd name="connsiteX20" fmla="*/ 0 w 3745054"/>
              <a:gd name="connsiteY20" fmla="*/ 340718 h 2426812"/>
              <a:gd name="connsiteX0" fmla="*/ 0 w 3745054"/>
              <a:gd name="connsiteY0" fmla="*/ 340718 h 2426812"/>
              <a:gd name="connsiteX1" fmla="*/ 237086 w 3745054"/>
              <a:gd name="connsiteY1" fmla="*/ 0 h 2426812"/>
              <a:gd name="connsiteX2" fmla="*/ 2084954 w 3745054"/>
              <a:gd name="connsiteY2" fmla="*/ 0 h 2426812"/>
              <a:gd name="connsiteX3" fmla="*/ 2084954 w 3745054"/>
              <a:gd name="connsiteY3" fmla="*/ 0 h 2426812"/>
              <a:gd name="connsiteX4" fmla="*/ 2978506 w 3745054"/>
              <a:gd name="connsiteY4" fmla="*/ 0 h 2426812"/>
              <a:gd name="connsiteX5" fmla="*/ 3233489 w 3745054"/>
              <a:gd name="connsiteY5" fmla="*/ 0 h 2426812"/>
              <a:gd name="connsiteX6" fmla="*/ 3574207 w 3745054"/>
              <a:gd name="connsiteY6" fmla="*/ 340718 h 2426812"/>
              <a:gd name="connsiteX7" fmla="*/ 3574207 w 3745054"/>
              <a:gd name="connsiteY7" fmla="*/ 1192490 h 2426812"/>
              <a:gd name="connsiteX8" fmla="*/ 3574207 w 3745054"/>
              <a:gd name="connsiteY8" fmla="*/ 1192490 h 2426812"/>
              <a:gd name="connsiteX9" fmla="*/ 3574207 w 3745054"/>
              <a:gd name="connsiteY9" fmla="*/ 1703557 h 2426812"/>
              <a:gd name="connsiteX10" fmla="*/ 3574207 w 3745054"/>
              <a:gd name="connsiteY10" fmla="*/ 1825470 h 2426812"/>
              <a:gd name="connsiteX11" fmla="*/ 3233489 w 3745054"/>
              <a:gd name="connsiteY11" fmla="*/ 2044268 h 2426812"/>
              <a:gd name="connsiteX12" fmla="*/ 2978506 w 3745054"/>
              <a:gd name="connsiteY12" fmla="*/ 2044268 h 2426812"/>
              <a:gd name="connsiteX13" fmla="*/ 3745054 w 3745054"/>
              <a:gd name="connsiteY13" fmla="*/ 2426812 h 2426812"/>
              <a:gd name="connsiteX14" fmla="*/ 2084954 w 3745054"/>
              <a:gd name="connsiteY14" fmla="*/ 2044268 h 2426812"/>
              <a:gd name="connsiteX15" fmla="*/ 212702 w 3745054"/>
              <a:gd name="connsiteY15" fmla="*/ 2044268 h 2426812"/>
              <a:gd name="connsiteX16" fmla="*/ 0 w 3745054"/>
              <a:gd name="connsiteY16" fmla="*/ 1703550 h 2426812"/>
              <a:gd name="connsiteX17" fmla="*/ 0 w 3745054"/>
              <a:gd name="connsiteY17" fmla="*/ 1703557 h 2426812"/>
              <a:gd name="connsiteX18" fmla="*/ 0 w 3745054"/>
              <a:gd name="connsiteY18" fmla="*/ 1192490 h 2426812"/>
              <a:gd name="connsiteX19" fmla="*/ 0 w 3745054"/>
              <a:gd name="connsiteY19" fmla="*/ 1192490 h 2426812"/>
              <a:gd name="connsiteX20" fmla="*/ 0 w 3745054"/>
              <a:gd name="connsiteY20" fmla="*/ 340718 h 2426812"/>
              <a:gd name="connsiteX0" fmla="*/ 0 w 3745054"/>
              <a:gd name="connsiteY0" fmla="*/ 340718 h 2426812"/>
              <a:gd name="connsiteX1" fmla="*/ 237086 w 3745054"/>
              <a:gd name="connsiteY1" fmla="*/ 0 h 2426812"/>
              <a:gd name="connsiteX2" fmla="*/ 2084954 w 3745054"/>
              <a:gd name="connsiteY2" fmla="*/ 0 h 2426812"/>
              <a:gd name="connsiteX3" fmla="*/ 2084954 w 3745054"/>
              <a:gd name="connsiteY3" fmla="*/ 0 h 2426812"/>
              <a:gd name="connsiteX4" fmla="*/ 2978506 w 3745054"/>
              <a:gd name="connsiteY4" fmla="*/ 0 h 2426812"/>
              <a:gd name="connsiteX5" fmla="*/ 3233489 w 3745054"/>
              <a:gd name="connsiteY5" fmla="*/ 0 h 2426812"/>
              <a:gd name="connsiteX6" fmla="*/ 3574207 w 3745054"/>
              <a:gd name="connsiteY6" fmla="*/ 218798 h 2426812"/>
              <a:gd name="connsiteX7" fmla="*/ 3574207 w 3745054"/>
              <a:gd name="connsiteY7" fmla="*/ 1192490 h 2426812"/>
              <a:gd name="connsiteX8" fmla="*/ 3574207 w 3745054"/>
              <a:gd name="connsiteY8" fmla="*/ 1192490 h 2426812"/>
              <a:gd name="connsiteX9" fmla="*/ 3574207 w 3745054"/>
              <a:gd name="connsiteY9" fmla="*/ 1703557 h 2426812"/>
              <a:gd name="connsiteX10" fmla="*/ 3574207 w 3745054"/>
              <a:gd name="connsiteY10" fmla="*/ 1825470 h 2426812"/>
              <a:gd name="connsiteX11" fmla="*/ 3233489 w 3745054"/>
              <a:gd name="connsiteY11" fmla="*/ 2044268 h 2426812"/>
              <a:gd name="connsiteX12" fmla="*/ 2978506 w 3745054"/>
              <a:gd name="connsiteY12" fmla="*/ 2044268 h 2426812"/>
              <a:gd name="connsiteX13" fmla="*/ 3745054 w 3745054"/>
              <a:gd name="connsiteY13" fmla="*/ 2426812 h 2426812"/>
              <a:gd name="connsiteX14" fmla="*/ 2084954 w 3745054"/>
              <a:gd name="connsiteY14" fmla="*/ 2044268 h 2426812"/>
              <a:gd name="connsiteX15" fmla="*/ 212702 w 3745054"/>
              <a:gd name="connsiteY15" fmla="*/ 2044268 h 2426812"/>
              <a:gd name="connsiteX16" fmla="*/ 0 w 3745054"/>
              <a:gd name="connsiteY16" fmla="*/ 1703550 h 2426812"/>
              <a:gd name="connsiteX17" fmla="*/ 0 w 3745054"/>
              <a:gd name="connsiteY17" fmla="*/ 1703557 h 2426812"/>
              <a:gd name="connsiteX18" fmla="*/ 0 w 3745054"/>
              <a:gd name="connsiteY18" fmla="*/ 1192490 h 2426812"/>
              <a:gd name="connsiteX19" fmla="*/ 0 w 3745054"/>
              <a:gd name="connsiteY19" fmla="*/ 1192490 h 2426812"/>
              <a:gd name="connsiteX20" fmla="*/ 0 w 3745054"/>
              <a:gd name="connsiteY20" fmla="*/ 340718 h 2426812"/>
              <a:gd name="connsiteX0" fmla="*/ 0 w 3745054"/>
              <a:gd name="connsiteY0" fmla="*/ 340718 h 2426812"/>
              <a:gd name="connsiteX1" fmla="*/ 237086 w 3745054"/>
              <a:gd name="connsiteY1" fmla="*/ 0 h 2426812"/>
              <a:gd name="connsiteX2" fmla="*/ 2084954 w 3745054"/>
              <a:gd name="connsiteY2" fmla="*/ 0 h 2426812"/>
              <a:gd name="connsiteX3" fmla="*/ 2084954 w 3745054"/>
              <a:gd name="connsiteY3" fmla="*/ 0 h 2426812"/>
              <a:gd name="connsiteX4" fmla="*/ 2978506 w 3745054"/>
              <a:gd name="connsiteY4" fmla="*/ 0 h 2426812"/>
              <a:gd name="connsiteX5" fmla="*/ 3288353 w 3745054"/>
              <a:gd name="connsiteY5" fmla="*/ 0 h 2426812"/>
              <a:gd name="connsiteX6" fmla="*/ 3574207 w 3745054"/>
              <a:gd name="connsiteY6" fmla="*/ 218798 h 2426812"/>
              <a:gd name="connsiteX7" fmla="*/ 3574207 w 3745054"/>
              <a:gd name="connsiteY7" fmla="*/ 1192490 h 2426812"/>
              <a:gd name="connsiteX8" fmla="*/ 3574207 w 3745054"/>
              <a:gd name="connsiteY8" fmla="*/ 1192490 h 2426812"/>
              <a:gd name="connsiteX9" fmla="*/ 3574207 w 3745054"/>
              <a:gd name="connsiteY9" fmla="*/ 1703557 h 2426812"/>
              <a:gd name="connsiteX10" fmla="*/ 3574207 w 3745054"/>
              <a:gd name="connsiteY10" fmla="*/ 1825470 h 2426812"/>
              <a:gd name="connsiteX11" fmla="*/ 3233489 w 3745054"/>
              <a:gd name="connsiteY11" fmla="*/ 2044268 h 2426812"/>
              <a:gd name="connsiteX12" fmla="*/ 2978506 w 3745054"/>
              <a:gd name="connsiteY12" fmla="*/ 2044268 h 2426812"/>
              <a:gd name="connsiteX13" fmla="*/ 3745054 w 3745054"/>
              <a:gd name="connsiteY13" fmla="*/ 2426812 h 2426812"/>
              <a:gd name="connsiteX14" fmla="*/ 2084954 w 3745054"/>
              <a:gd name="connsiteY14" fmla="*/ 2044268 h 2426812"/>
              <a:gd name="connsiteX15" fmla="*/ 212702 w 3745054"/>
              <a:gd name="connsiteY15" fmla="*/ 2044268 h 2426812"/>
              <a:gd name="connsiteX16" fmla="*/ 0 w 3745054"/>
              <a:gd name="connsiteY16" fmla="*/ 1703550 h 2426812"/>
              <a:gd name="connsiteX17" fmla="*/ 0 w 3745054"/>
              <a:gd name="connsiteY17" fmla="*/ 1703557 h 2426812"/>
              <a:gd name="connsiteX18" fmla="*/ 0 w 3745054"/>
              <a:gd name="connsiteY18" fmla="*/ 1192490 h 2426812"/>
              <a:gd name="connsiteX19" fmla="*/ 0 w 3745054"/>
              <a:gd name="connsiteY19" fmla="*/ 1192490 h 2426812"/>
              <a:gd name="connsiteX20" fmla="*/ 0 w 3745054"/>
              <a:gd name="connsiteY20" fmla="*/ 340718 h 2426812"/>
              <a:gd name="connsiteX0" fmla="*/ 0 w 3751150"/>
              <a:gd name="connsiteY0" fmla="*/ 249278 h 2426812"/>
              <a:gd name="connsiteX1" fmla="*/ 243182 w 3751150"/>
              <a:gd name="connsiteY1" fmla="*/ 0 h 2426812"/>
              <a:gd name="connsiteX2" fmla="*/ 2091050 w 3751150"/>
              <a:gd name="connsiteY2" fmla="*/ 0 h 2426812"/>
              <a:gd name="connsiteX3" fmla="*/ 2091050 w 3751150"/>
              <a:gd name="connsiteY3" fmla="*/ 0 h 2426812"/>
              <a:gd name="connsiteX4" fmla="*/ 2984602 w 3751150"/>
              <a:gd name="connsiteY4" fmla="*/ 0 h 2426812"/>
              <a:gd name="connsiteX5" fmla="*/ 3294449 w 3751150"/>
              <a:gd name="connsiteY5" fmla="*/ 0 h 2426812"/>
              <a:gd name="connsiteX6" fmla="*/ 3580303 w 3751150"/>
              <a:gd name="connsiteY6" fmla="*/ 218798 h 2426812"/>
              <a:gd name="connsiteX7" fmla="*/ 3580303 w 3751150"/>
              <a:gd name="connsiteY7" fmla="*/ 1192490 h 2426812"/>
              <a:gd name="connsiteX8" fmla="*/ 3580303 w 3751150"/>
              <a:gd name="connsiteY8" fmla="*/ 1192490 h 2426812"/>
              <a:gd name="connsiteX9" fmla="*/ 3580303 w 3751150"/>
              <a:gd name="connsiteY9" fmla="*/ 1703557 h 2426812"/>
              <a:gd name="connsiteX10" fmla="*/ 3580303 w 3751150"/>
              <a:gd name="connsiteY10" fmla="*/ 1825470 h 2426812"/>
              <a:gd name="connsiteX11" fmla="*/ 3239585 w 3751150"/>
              <a:gd name="connsiteY11" fmla="*/ 2044268 h 2426812"/>
              <a:gd name="connsiteX12" fmla="*/ 2984602 w 3751150"/>
              <a:gd name="connsiteY12" fmla="*/ 2044268 h 2426812"/>
              <a:gd name="connsiteX13" fmla="*/ 3751150 w 3751150"/>
              <a:gd name="connsiteY13" fmla="*/ 2426812 h 2426812"/>
              <a:gd name="connsiteX14" fmla="*/ 2091050 w 3751150"/>
              <a:gd name="connsiteY14" fmla="*/ 2044268 h 2426812"/>
              <a:gd name="connsiteX15" fmla="*/ 218798 w 3751150"/>
              <a:gd name="connsiteY15" fmla="*/ 2044268 h 2426812"/>
              <a:gd name="connsiteX16" fmla="*/ 6096 w 3751150"/>
              <a:gd name="connsiteY16" fmla="*/ 1703550 h 2426812"/>
              <a:gd name="connsiteX17" fmla="*/ 6096 w 3751150"/>
              <a:gd name="connsiteY17" fmla="*/ 1703557 h 2426812"/>
              <a:gd name="connsiteX18" fmla="*/ 6096 w 3751150"/>
              <a:gd name="connsiteY18" fmla="*/ 1192490 h 2426812"/>
              <a:gd name="connsiteX19" fmla="*/ 6096 w 3751150"/>
              <a:gd name="connsiteY19" fmla="*/ 1192490 h 2426812"/>
              <a:gd name="connsiteX20" fmla="*/ 0 w 3751150"/>
              <a:gd name="connsiteY20" fmla="*/ 249278 h 2426812"/>
              <a:gd name="connsiteX0" fmla="*/ 0 w 3751150"/>
              <a:gd name="connsiteY0" fmla="*/ 249278 h 2426812"/>
              <a:gd name="connsiteX1" fmla="*/ 243182 w 3751150"/>
              <a:gd name="connsiteY1" fmla="*/ 0 h 2426812"/>
              <a:gd name="connsiteX2" fmla="*/ 2091050 w 3751150"/>
              <a:gd name="connsiteY2" fmla="*/ 0 h 2426812"/>
              <a:gd name="connsiteX3" fmla="*/ 2091050 w 3751150"/>
              <a:gd name="connsiteY3" fmla="*/ 0 h 2426812"/>
              <a:gd name="connsiteX4" fmla="*/ 2984602 w 3751150"/>
              <a:gd name="connsiteY4" fmla="*/ 0 h 2426812"/>
              <a:gd name="connsiteX5" fmla="*/ 3294449 w 3751150"/>
              <a:gd name="connsiteY5" fmla="*/ 0 h 2426812"/>
              <a:gd name="connsiteX6" fmla="*/ 3580303 w 3751150"/>
              <a:gd name="connsiteY6" fmla="*/ 218798 h 2426812"/>
              <a:gd name="connsiteX7" fmla="*/ 3580303 w 3751150"/>
              <a:gd name="connsiteY7" fmla="*/ 1192490 h 2426812"/>
              <a:gd name="connsiteX8" fmla="*/ 3580303 w 3751150"/>
              <a:gd name="connsiteY8" fmla="*/ 1192490 h 2426812"/>
              <a:gd name="connsiteX9" fmla="*/ 3580303 w 3751150"/>
              <a:gd name="connsiteY9" fmla="*/ 1703557 h 2426812"/>
              <a:gd name="connsiteX10" fmla="*/ 3580303 w 3751150"/>
              <a:gd name="connsiteY10" fmla="*/ 1825470 h 2426812"/>
              <a:gd name="connsiteX11" fmla="*/ 3239585 w 3751150"/>
              <a:gd name="connsiteY11" fmla="*/ 2044268 h 2426812"/>
              <a:gd name="connsiteX12" fmla="*/ 2984602 w 3751150"/>
              <a:gd name="connsiteY12" fmla="*/ 2044268 h 2426812"/>
              <a:gd name="connsiteX13" fmla="*/ 3751150 w 3751150"/>
              <a:gd name="connsiteY13" fmla="*/ 2426812 h 2426812"/>
              <a:gd name="connsiteX14" fmla="*/ 2091050 w 3751150"/>
              <a:gd name="connsiteY14" fmla="*/ 2044268 h 2426812"/>
              <a:gd name="connsiteX15" fmla="*/ 218798 w 3751150"/>
              <a:gd name="connsiteY15" fmla="*/ 2044268 h 2426812"/>
              <a:gd name="connsiteX16" fmla="*/ 6096 w 3751150"/>
              <a:gd name="connsiteY16" fmla="*/ 1703550 h 2426812"/>
              <a:gd name="connsiteX17" fmla="*/ 6096 w 3751150"/>
              <a:gd name="connsiteY17" fmla="*/ 1813285 h 2426812"/>
              <a:gd name="connsiteX18" fmla="*/ 6096 w 3751150"/>
              <a:gd name="connsiteY18" fmla="*/ 1192490 h 2426812"/>
              <a:gd name="connsiteX19" fmla="*/ 6096 w 3751150"/>
              <a:gd name="connsiteY19" fmla="*/ 1192490 h 2426812"/>
              <a:gd name="connsiteX20" fmla="*/ 0 w 3751150"/>
              <a:gd name="connsiteY20" fmla="*/ 249278 h 2426812"/>
              <a:gd name="connsiteX0" fmla="*/ 0 w 3751150"/>
              <a:gd name="connsiteY0" fmla="*/ 249278 h 2426812"/>
              <a:gd name="connsiteX1" fmla="*/ 243182 w 3751150"/>
              <a:gd name="connsiteY1" fmla="*/ 0 h 2426812"/>
              <a:gd name="connsiteX2" fmla="*/ 2091050 w 3751150"/>
              <a:gd name="connsiteY2" fmla="*/ 0 h 2426812"/>
              <a:gd name="connsiteX3" fmla="*/ 2091050 w 3751150"/>
              <a:gd name="connsiteY3" fmla="*/ 0 h 2426812"/>
              <a:gd name="connsiteX4" fmla="*/ 2984602 w 3751150"/>
              <a:gd name="connsiteY4" fmla="*/ 0 h 2426812"/>
              <a:gd name="connsiteX5" fmla="*/ 3294449 w 3751150"/>
              <a:gd name="connsiteY5" fmla="*/ 0 h 2426812"/>
              <a:gd name="connsiteX6" fmla="*/ 3580303 w 3751150"/>
              <a:gd name="connsiteY6" fmla="*/ 218798 h 2426812"/>
              <a:gd name="connsiteX7" fmla="*/ 3580303 w 3751150"/>
              <a:gd name="connsiteY7" fmla="*/ 1192490 h 2426812"/>
              <a:gd name="connsiteX8" fmla="*/ 3580303 w 3751150"/>
              <a:gd name="connsiteY8" fmla="*/ 1192490 h 2426812"/>
              <a:gd name="connsiteX9" fmla="*/ 3580303 w 3751150"/>
              <a:gd name="connsiteY9" fmla="*/ 1703557 h 2426812"/>
              <a:gd name="connsiteX10" fmla="*/ 3580303 w 3751150"/>
              <a:gd name="connsiteY10" fmla="*/ 1825470 h 2426812"/>
              <a:gd name="connsiteX11" fmla="*/ 3239585 w 3751150"/>
              <a:gd name="connsiteY11" fmla="*/ 2044268 h 2426812"/>
              <a:gd name="connsiteX12" fmla="*/ 2984602 w 3751150"/>
              <a:gd name="connsiteY12" fmla="*/ 2044268 h 2426812"/>
              <a:gd name="connsiteX13" fmla="*/ 3751150 w 3751150"/>
              <a:gd name="connsiteY13" fmla="*/ 2426812 h 2426812"/>
              <a:gd name="connsiteX14" fmla="*/ 2091050 w 3751150"/>
              <a:gd name="connsiteY14" fmla="*/ 2044268 h 2426812"/>
              <a:gd name="connsiteX15" fmla="*/ 218798 w 3751150"/>
              <a:gd name="connsiteY15" fmla="*/ 2044268 h 2426812"/>
              <a:gd name="connsiteX16" fmla="*/ 6096 w 3751150"/>
              <a:gd name="connsiteY16" fmla="*/ 1703550 h 2426812"/>
              <a:gd name="connsiteX17" fmla="*/ 6096 w 3751150"/>
              <a:gd name="connsiteY17" fmla="*/ 1838781 h 2426812"/>
              <a:gd name="connsiteX18" fmla="*/ 6096 w 3751150"/>
              <a:gd name="connsiteY18" fmla="*/ 1192490 h 2426812"/>
              <a:gd name="connsiteX19" fmla="*/ 6096 w 3751150"/>
              <a:gd name="connsiteY19" fmla="*/ 1192490 h 2426812"/>
              <a:gd name="connsiteX20" fmla="*/ 0 w 3751150"/>
              <a:gd name="connsiteY20" fmla="*/ 249278 h 2426812"/>
              <a:gd name="connsiteX0" fmla="*/ 0 w 3806014"/>
              <a:gd name="connsiteY0" fmla="*/ 249278 h 2853864"/>
              <a:gd name="connsiteX1" fmla="*/ 243182 w 3806014"/>
              <a:gd name="connsiteY1" fmla="*/ 0 h 2853864"/>
              <a:gd name="connsiteX2" fmla="*/ 2091050 w 3806014"/>
              <a:gd name="connsiteY2" fmla="*/ 0 h 2853864"/>
              <a:gd name="connsiteX3" fmla="*/ 2091050 w 3806014"/>
              <a:gd name="connsiteY3" fmla="*/ 0 h 2853864"/>
              <a:gd name="connsiteX4" fmla="*/ 2984602 w 3806014"/>
              <a:gd name="connsiteY4" fmla="*/ 0 h 2853864"/>
              <a:gd name="connsiteX5" fmla="*/ 3294449 w 3806014"/>
              <a:gd name="connsiteY5" fmla="*/ 0 h 2853864"/>
              <a:gd name="connsiteX6" fmla="*/ 3580303 w 3806014"/>
              <a:gd name="connsiteY6" fmla="*/ 218798 h 2853864"/>
              <a:gd name="connsiteX7" fmla="*/ 3580303 w 3806014"/>
              <a:gd name="connsiteY7" fmla="*/ 1192490 h 2853864"/>
              <a:gd name="connsiteX8" fmla="*/ 3580303 w 3806014"/>
              <a:gd name="connsiteY8" fmla="*/ 1192490 h 2853864"/>
              <a:gd name="connsiteX9" fmla="*/ 3580303 w 3806014"/>
              <a:gd name="connsiteY9" fmla="*/ 1703557 h 2853864"/>
              <a:gd name="connsiteX10" fmla="*/ 3580303 w 3806014"/>
              <a:gd name="connsiteY10" fmla="*/ 1825470 h 2853864"/>
              <a:gd name="connsiteX11" fmla="*/ 3239585 w 3806014"/>
              <a:gd name="connsiteY11" fmla="*/ 2044268 h 2853864"/>
              <a:gd name="connsiteX12" fmla="*/ 2984602 w 3806014"/>
              <a:gd name="connsiteY12" fmla="*/ 2044268 h 2853864"/>
              <a:gd name="connsiteX13" fmla="*/ 3806014 w 3806014"/>
              <a:gd name="connsiteY13" fmla="*/ 2853864 h 2853864"/>
              <a:gd name="connsiteX14" fmla="*/ 2091050 w 3806014"/>
              <a:gd name="connsiteY14" fmla="*/ 2044268 h 2853864"/>
              <a:gd name="connsiteX15" fmla="*/ 218798 w 3806014"/>
              <a:gd name="connsiteY15" fmla="*/ 2044268 h 2853864"/>
              <a:gd name="connsiteX16" fmla="*/ 6096 w 3806014"/>
              <a:gd name="connsiteY16" fmla="*/ 1703550 h 2853864"/>
              <a:gd name="connsiteX17" fmla="*/ 6096 w 3806014"/>
              <a:gd name="connsiteY17" fmla="*/ 1838781 h 2853864"/>
              <a:gd name="connsiteX18" fmla="*/ 6096 w 3806014"/>
              <a:gd name="connsiteY18" fmla="*/ 1192490 h 2853864"/>
              <a:gd name="connsiteX19" fmla="*/ 6096 w 3806014"/>
              <a:gd name="connsiteY19" fmla="*/ 1192490 h 2853864"/>
              <a:gd name="connsiteX20" fmla="*/ 0 w 3806014"/>
              <a:gd name="connsiteY20" fmla="*/ 249278 h 2853864"/>
              <a:gd name="connsiteX0" fmla="*/ 0 w 3952318"/>
              <a:gd name="connsiteY0" fmla="*/ 249278 h 3204429"/>
              <a:gd name="connsiteX1" fmla="*/ 243182 w 3952318"/>
              <a:gd name="connsiteY1" fmla="*/ 0 h 3204429"/>
              <a:gd name="connsiteX2" fmla="*/ 2091050 w 3952318"/>
              <a:gd name="connsiteY2" fmla="*/ 0 h 3204429"/>
              <a:gd name="connsiteX3" fmla="*/ 2091050 w 3952318"/>
              <a:gd name="connsiteY3" fmla="*/ 0 h 3204429"/>
              <a:gd name="connsiteX4" fmla="*/ 2984602 w 3952318"/>
              <a:gd name="connsiteY4" fmla="*/ 0 h 3204429"/>
              <a:gd name="connsiteX5" fmla="*/ 3294449 w 3952318"/>
              <a:gd name="connsiteY5" fmla="*/ 0 h 3204429"/>
              <a:gd name="connsiteX6" fmla="*/ 3580303 w 3952318"/>
              <a:gd name="connsiteY6" fmla="*/ 218798 h 3204429"/>
              <a:gd name="connsiteX7" fmla="*/ 3580303 w 3952318"/>
              <a:gd name="connsiteY7" fmla="*/ 1192490 h 3204429"/>
              <a:gd name="connsiteX8" fmla="*/ 3580303 w 3952318"/>
              <a:gd name="connsiteY8" fmla="*/ 1192490 h 3204429"/>
              <a:gd name="connsiteX9" fmla="*/ 3580303 w 3952318"/>
              <a:gd name="connsiteY9" fmla="*/ 1703557 h 3204429"/>
              <a:gd name="connsiteX10" fmla="*/ 3580303 w 3952318"/>
              <a:gd name="connsiteY10" fmla="*/ 1825470 h 3204429"/>
              <a:gd name="connsiteX11" fmla="*/ 3239585 w 3952318"/>
              <a:gd name="connsiteY11" fmla="*/ 2044268 h 3204429"/>
              <a:gd name="connsiteX12" fmla="*/ 2984602 w 3952318"/>
              <a:gd name="connsiteY12" fmla="*/ 2044268 h 3204429"/>
              <a:gd name="connsiteX13" fmla="*/ 3952318 w 3952318"/>
              <a:gd name="connsiteY13" fmla="*/ 3204429 h 3204429"/>
              <a:gd name="connsiteX14" fmla="*/ 2091050 w 3952318"/>
              <a:gd name="connsiteY14" fmla="*/ 2044268 h 3204429"/>
              <a:gd name="connsiteX15" fmla="*/ 218798 w 3952318"/>
              <a:gd name="connsiteY15" fmla="*/ 2044268 h 3204429"/>
              <a:gd name="connsiteX16" fmla="*/ 6096 w 3952318"/>
              <a:gd name="connsiteY16" fmla="*/ 1703550 h 3204429"/>
              <a:gd name="connsiteX17" fmla="*/ 6096 w 3952318"/>
              <a:gd name="connsiteY17" fmla="*/ 1838781 h 3204429"/>
              <a:gd name="connsiteX18" fmla="*/ 6096 w 3952318"/>
              <a:gd name="connsiteY18" fmla="*/ 1192490 h 3204429"/>
              <a:gd name="connsiteX19" fmla="*/ 6096 w 3952318"/>
              <a:gd name="connsiteY19" fmla="*/ 1192490 h 3204429"/>
              <a:gd name="connsiteX20" fmla="*/ 0 w 3952318"/>
              <a:gd name="connsiteY20" fmla="*/ 249278 h 3204429"/>
              <a:gd name="connsiteX0" fmla="*/ 0 w 3726766"/>
              <a:gd name="connsiteY0" fmla="*/ 249278 h 2681769"/>
              <a:gd name="connsiteX1" fmla="*/ 243182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239585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218798 w 3726766"/>
              <a:gd name="connsiteY15" fmla="*/ 2044268 h 2681769"/>
              <a:gd name="connsiteX16" fmla="*/ 6096 w 3726766"/>
              <a:gd name="connsiteY16" fmla="*/ 1703550 h 2681769"/>
              <a:gd name="connsiteX17" fmla="*/ 6096 w 3726766"/>
              <a:gd name="connsiteY17" fmla="*/ 1838781 h 2681769"/>
              <a:gd name="connsiteX18" fmla="*/ 6096 w 3726766"/>
              <a:gd name="connsiteY18" fmla="*/ 1192490 h 2681769"/>
              <a:gd name="connsiteX19" fmla="*/ 6096 w 3726766"/>
              <a:gd name="connsiteY19" fmla="*/ 1192490 h 2681769"/>
              <a:gd name="connsiteX20" fmla="*/ 0 w 3726766"/>
              <a:gd name="connsiteY20" fmla="*/ 249278 h 2681769"/>
              <a:gd name="connsiteX0" fmla="*/ 0 w 3726766"/>
              <a:gd name="connsiteY0" fmla="*/ 249278 h 2681769"/>
              <a:gd name="connsiteX1" fmla="*/ 243182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239585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218798 w 3726766"/>
              <a:gd name="connsiteY15" fmla="*/ 2044268 h 2681769"/>
              <a:gd name="connsiteX16" fmla="*/ 6096 w 3726766"/>
              <a:gd name="connsiteY16" fmla="*/ 1703550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49278 h 2681769"/>
              <a:gd name="connsiteX0" fmla="*/ 0 w 3726766"/>
              <a:gd name="connsiteY0" fmla="*/ 249278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239585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218798 w 3726766"/>
              <a:gd name="connsiteY15" fmla="*/ 2044268 h 2681769"/>
              <a:gd name="connsiteX16" fmla="*/ 6096 w 3726766"/>
              <a:gd name="connsiteY16" fmla="*/ 1703550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49278 h 2681769"/>
              <a:gd name="connsiteX0" fmla="*/ 0 w 3726766"/>
              <a:gd name="connsiteY0" fmla="*/ 208325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239585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218798 w 3726766"/>
              <a:gd name="connsiteY15" fmla="*/ 2044268 h 2681769"/>
              <a:gd name="connsiteX16" fmla="*/ 6096 w 3726766"/>
              <a:gd name="connsiteY16" fmla="*/ 1703550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08325 h 2681769"/>
              <a:gd name="connsiteX0" fmla="*/ 0 w 3726766"/>
              <a:gd name="connsiteY0" fmla="*/ 208325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239585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166188 w 3726766"/>
              <a:gd name="connsiteY15" fmla="*/ 2044268 h 2681769"/>
              <a:gd name="connsiteX16" fmla="*/ 6096 w 3726766"/>
              <a:gd name="connsiteY16" fmla="*/ 1703550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08325 h 2681769"/>
              <a:gd name="connsiteX0" fmla="*/ 0 w 3726766"/>
              <a:gd name="connsiteY0" fmla="*/ 208325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239585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166188 w 3726766"/>
              <a:gd name="connsiteY15" fmla="*/ 2044268 h 2681769"/>
              <a:gd name="connsiteX16" fmla="*/ 6096 w 3726766"/>
              <a:gd name="connsiteY16" fmla="*/ 1797159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08325 h 2681769"/>
              <a:gd name="connsiteX0" fmla="*/ 0 w 3726766"/>
              <a:gd name="connsiteY0" fmla="*/ 208325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25470 h 2681769"/>
              <a:gd name="connsiteX11" fmla="*/ 3339544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166188 w 3726766"/>
              <a:gd name="connsiteY15" fmla="*/ 2044268 h 2681769"/>
              <a:gd name="connsiteX16" fmla="*/ 6096 w 3726766"/>
              <a:gd name="connsiteY16" fmla="*/ 1797159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08325 h 2681769"/>
              <a:gd name="connsiteX0" fmla="*/ 0 w 3726766"/>
              <a:gd name="connsiteY0" fmla="*/ 208325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29444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54723 h 2681769"/>
              <a:gd name="connsiteX11" fmla="*/ 3339544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166188 w 3726766"/>
              <a:gd name="connsiteY15" fmla="*/ 2044268 h 2681769"/>
              <a:gd name="connsiteX16" fmla="*/ 6096 w 3726766"/>
              <a:gd name="connsiteY16" fmla="*/ 1797159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08325 h 2681769"/>
              <a:gd name="connsiteX0" fmla="*/ 0 w 3726766"/>
              <a:gd name="connsiteY0" fmla="*/ 208325 h 2681769"/>
              <a:gd name="connsiteX1" fmla="*/ 195833 w 3726766"/>
              <a:gd name="connsiteY1" fmla="*/ 0 h 2681769"/>
              <a:gd name="connsiteX2" fmla="*/ 2091050 w 3726766"/>
              <a:gd name="connsiteY2" fmla="*/ 0 h 2681769"/>
              <a:gd name="connsiteX3" fmla="*/ 2091050 w 3726766"/>
              <a:gd name="connsiteY3" fmla="*/ 0 h 2681769"/>
              <a:gd name="connsiteX4" fmla="*/ 2984602 w 3726766"/>
              <a:gd name="connsiteY4" fmla="*/ 0 h 2681769"/>
              <a:gd name="connsiteX5" fmla="*/ 3404929 w 3726766"/>
              <a:gd name="connsiteY5" fmla="*/ 0 h 2681769"/>
              <a:gd name="connsiteX6" fmla="*/ 3580303 w 3726766"/>
              <a:gd name="connsiteY6" fmla="*/ 218798 h 2681769"/>
              <a:gd name="connsiteX7" fmla="*/ 3580303 w 3726766"/>
              <a:gd name="connsiteY7" fmla="*/ 1192490 h 2681769"/>
              <a:gd name="connsiteX8" fmla="*/ 3580303 w 3726766"/>
              <a:gd name="connsiteY8" fmla="*/ 1192490 h 2681769"/>
              <a:gd name="connsiteX9" fmla="*/ 3580303 w 3726766"/>
              <a:gd name="connsiteY9" fmla="*/ 1703557 h 2681769"/>
              <a:gd name="connsiteX10" fmla="*/ 3580303 w 3726766"/>
              <a:gd name="connsiteY10" fmla="*/ 1854723 h 2681769"/>
              <a:gd name="connsiteX11" fmla="*/ 3339544 w 3726766"/>
              <a:gd name="connsiteY11" fmla="*/ 2044268 h 2681769"/>
              <a:gd name="connsiteX12" fmla="*/ 2984602 w 3726766"/>
              <a:gd name="connsiteY12" fmla="*/ 2044268 h 2681769"/>
              <a:gd name="connsiteX13" fmla="*/ 3726766 w 3726766"/>
              <a:gd name="connsiteY13" fmla="*/ 2681769 h 2681769"/>
              <a:gd name="connsiteX14" fmla="*/ 2091050 w 3726766"/>
              <a:gd name="connsiteY14" fmla="*/ 2044268 h 2681769"/>
              <a:gd name="connsiteX15" fmla="*/ 166188 w 3726766"/>
              <a:gd name="connsiteY15" fmla="*/ 2044268 h 2681769"/>
              <a:gd name="connsiteX16" fmla="*/ 6096 w 3726766"/>
              <a:gd name="connsiteY16" fmla="*/ 1797159 h 2681769"/>
              <a:gd name="connsiteX17" fmla="*/ 6096 w 3726766"/>
              <a:gd name="connsiteY17" fmla="*/ 1192490 h 2681769"/>
              <a:gd name="connsiteX18" fmla="*/ 6096 w 3726766"/>
              <a:gd name="connsiteY18" fmla="*/ 1192490 h 2681769"/>
              <a:gd name="connsiteX19" fmla="*/ 0 w 3726766"/>
              <a:gd name="connsiteY19" fmla="*/ 208325 h 268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26766" h="2681769">
                <a:moveTo>
                  <a:pt x="0" y="208325"/>
                </a:moveTo>
                <a:cubicBezTo>
                  <a:pt x="0" y="20152"/>
                  <a:pt x="7660" y="0"/>
                  <a:pt x="195833" y="0"/>
                </a:cubicBezTo>
                <a:lnTo>
                  <a:pt x="2091050" y="0"/>
                </a:lnTo>
                <a:lnTo>
                  <a:pt x="2091050" y="0"/>
                </a:lnTo>
                <a:lnTo>
                  <a:pt x="2984602" y="0"/>
                </a:lnTo>
                <a:lnTo>
                  <a:pt x="3404929" y="0"/>
                </a:lnTo>
                <a:cubicBezTo>
                  <a:pt x="3593102" y="0"/>
                  <a:pt x="3580303" y="30625"/>
                  <a:pt x="3580303" y="218798"/>
                </a:cubicBezTo>
                <a:lnTo>
                  <a:pt x="3580303" y="1192490"/>
                </a:lnTo>
                <a:lnTo>
                  <a:pt x="3580303" y="1192490"/>
                </a:lnTo>
                <a:lnTo>
                  <a:pt x="3580303" y="1703557"/>
                </a:lnTo>
                <a:lnTo>
                  <a:pt x="3580303" y="1854723"/>
                </a:lnTo>
                <a:cubicBezTo>
                  <a:pt x="3580303" y="2042896"/>
                  <a:pt x="3527717" y="2044268"/>
                  <a:pt x="3339544" y="2044268"/>
                </a:cubicBezTo>
                <a:lnTo>
                  <a:pt x="2984602" y="2044268"/>
                </a:lnTo>
                <a:lnTo>
                  <a:pt x="3726766" y="2681769"/>
                </a:lnTo>
                <a:lnTo>
                  <a:pt x="2091050" y="2044268"/>
                </a:lnTo>
                <a:lnTo>
                  <a:pt x="166188" y="2044268"/>
                </a:lnTo>
                <a:cubicBezTo>
                  <a:pt x="-21985" y="2044268"/>
                  <a:pt x="6096" y="1985332"/>
                  <a:pt x="6096" y="1797159"/>
                </a:cubicBezTo>
                <a:lnTo>
                  <a:pt x="6096" y="1192490"/>
                </a:lnTo>
                <a:lnTo>
                  <a:pt x="6096" y="1192490"/>
                </a:lnTo>
                <a:lnTo>
                  <a:pt x="0" y="208325"/>
                </a:lnTo>
                <a:close/>
              </a:path>
            </a:pathLst>
          </a:custGeom>
          <a:noFill/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DF52C3-78DF-E45E-F258-3A6DB5EB148F}"/>
              </a:ext>
            </a:extLst>
          </p:cNvPr>
          <p:cNvSpPr txBox="1"/>
          <p:nvPr/>
        </p:nvSpPr>
        <p:spPr>
          <a:xfrm>
            <a:off x="4774816" y="3296193"/>
            <a:ext cx="298027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2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028" name="Picture 4" descr="Draw circle with three colours in tikz - TeX - LaTeX Stack Exchange">
            <a:extLst>
              <a:ext uri="{FF2B5EF4-FFF2-40B4-BE49-F238E27FC236}">
                <a16:creationId xmlns:a16="http://schemas.microsoft.com/office/drawing/2014/main" id="{6E6B0CED-42CA-B8A1-C4D5-226A8C325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82" b="90777" l="8333" r="92157">
                        <a14:foregroundMark x1="52941" y1="7282" x2="52941" y2="7282"/>
                        <a14:foregroundMark x1="90196" y1="41262" x2="90196" y2="41262"/>
                        <a14:foregroundMark x1="91667" y1="57767" x2="91667" y2="57767"/>
                        <a14:foregroundMark x1="92157" y1="47573" x2="92157" y2="47573"/>
                        <a14:foregroundMark x1="53922" y1="91262" x2="53922" y2="91262"/>
                        <a14:foregroundMark x1="8333" y1="48544" x2="8333" y2="485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64891">
            <a:off x="6389576" y="877660"/>
            <a:ext cx="1191996" cy="12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91D5566D-2331-C85D-5115-A8A1700C7E57}"/>
              </a:ext>
            </a:extLst>
          </p:cNvPr>
          <p:cNvSpPr/>
          <p:nvPr/>
        </p:nvSpPr>
        <p:spPr>
          <a:xfrm>
            <a:off x="3959535" y="1031381"/>
            <a:ext cx="2405797" cy="254643"/>
          </a:xfrm>
          <a:prstGeom prst="wedgeRoundRectCallout">
            <a:avLst>
              <a:gd name="adj1" fmla="val 73043"/>
              <a:gd name="adj2" fmla="val -28279"/>
              <a:gd name="adj3" fmla="val 16667"/>
            </a:avLst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H</a:t>
            </a:r>
            <a:r>
              <a:rPr lang="en-US" sz="1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generation in oil reservoirs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8FA067CD-5AD0-E1FB-B4E9-FCBAE9E0824C}"/>
              </a:ext>
            </a:extLst>
          </p:cNvPr>
          <p:cNvSpPr/>
          <p:nvPr/>
        </p:nvSpPr>
        <p:spPr>
          <a:xfrm>
            <a:off x="7590175" y="1097835"/>
            <a:ext cx="1494304" cy="1051225"/>
          </a:xfrm>
          <a:prstGeom prst="wedgeRoundRectCallout">
            <a:avLst>
              <a:gd name="adj1" fmla="val -66173"/>
              <a:gd name="adj2" fmla="val 3869"/>
              <a:gd name="adj3" fmla="val 16667"/>
            </a:avLst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Above ground: 99.8% H</a:t>
            </a:r>
            <a:r>
              <a:rPr lang="en-US" sz="1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CH</a:t>
            </a:r>
            <a:r>
              <a:rPr lang="en-US" sz="1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cracking via microwave heating, with less than 0.2% CO</a:t>
            </a:r>
            <a:r>
              <a:rPr lang="en-US" sz="1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2BE01480-06D6-8249-F244-EB778A418FD0}"/>
              </a:ext>
            </a:extLst>
          </p:cNvPr>
          <p:cNvSpPr/>
          <p:nvPr/>
        </p:nvSpPr>
        <p:spPr>
          <a:xfrm>
            <a:off x="3959534" y="1468378"/>
            <a:ext cx="2405795" cy="457200"/>
          </a:xfrm>
          <a:prstGeom prst="wedgeRoundRectCallout">
            <a:avLst>
              <a:gd name="adj1" fmla="val 61544"/>
              <a:gd name="adj2" fmla="val -25880"/>
              <a:gd name="adj3" fmla="val 16667"/>
            </a:avLst>
          </a:prstGeom>
          <a:noFill/>
          <a:ln>
            <a:solidFill>
              <a:srgbClr val="00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Microwave heating for reservoir-scale oil recovery has been conducted</a:t>
            </a:r>
          </a:p>
        </p:txBody>
      </p:sp>
      <p:pic>
        <p:nvPicPr>
          <p:cNvPr id="31" name="Picture 30" descr="Logo&#10;&#10;Description automatically generated">
            <a:extLst>
              <a:ext uri="{FF2B5EF4-FFF2-40B4-BE49-F238E27FC236}">
                <a16:creationId xmlns:a16="http://schemas.microsoft.com/office/drawing/2014/main" id="{DCF0684A-9CBE-49BA-F929-578F051D1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54" b="96667" l="1190" r="96508">
                        <a14:foregroundMark x1="45159" y1="4921" x2="45159" y2="4921"/>
                        <a14:foregroundMark x1="57540" y1="3254" x2="57540" y2="3254"/>
                        <a14:foregroundMark x1="6111" y1="36508" x2="6111" y2="36508"/>
                        <a14:foregroundMark x1="15397" y1="51825" x2="15397" y2="51825"/>
                        <a14:foregroundMark x1="30079" y1="60873" x2="30079" y2="60873"/>
                        <a14:foregroundMark x1="82937" y1="58016" x2="82937" y2="58016"/>
                        <a14:foregroundMark x1="92857" y1="48175" x2="78175" y2="57143"/>
                        <a14:foregroundMark x1="78175" y1="57143" x2="69762" y2="67619"/>
                        <a14:foregroundMark x1="82937" y1="50476" x2="64841" y2="64365"/>
                        <a14:foregroundMark x1="64841" y1="64365" x2="66667" y2="65952"/>
                        <a14:foregroundMark x1="69762" y1="59444" x2="71746" y2="69365"/>
                        <a14:foregroundMark x1="75952" y1="55714" x2="66032" y2="72302"/>
                        <a14:foregroundMark x1="66032" y1="72302" x2="65556" y2="74762"/>
                        <a14:foregroundMark x1="67302" y1="59127" x2="61111" y2="75873"/>
                        <a14:foregroundMark x1="61111" y1="75873" x2="80952" y2="65476"/>
                        <a14:foregroundMark x1="80952" y1="65476" x2="82619" y2="62857"/>
                        <a14:foregroundMark x1="92857" y1="40079" x2="75952" y2="51587"/>
                        <a14:foregroundMark x1="75952" y1="51587" x2="67460" y2="61746"/>
                        <a14:foregroundMark x1="84286" y1="47222" x2="71111" y2="55079"/>
                        <a14:foregroundMark x1="71111" y1="55079" x2="64365" y2="66111"/>
                        <a14:foregroundMark x1="65873" y1="61270" x2="60635" y2="78095"/>
                        <a14:foregroundMark x1="60635" y1="78095" x2="60635" y2="78651"/>
                        <a14:foregroundMark x1="69127" y1="55397" x2="61587" y2="68016"/>
                        <a14:foregroundMark x1="61587" y1="68016" x2="59206" y2="77540"/>
                        <a14:foregroundMark x1="68333" y1="55238" x2="58889" y2="71429"/>
                        <a14:foregroundMark x1="58889" y1="71429" x2="57381" y2="82698"/>
                        <a14:foregroundMark x1="64603" y1="78968" x2="79524" y2="69524"/>
                        <a14:foregroundMark x1="79683" y1="69365" x2="71270" y2="77540"/>
                        <a14:foregroundMark x1="80397" y1="70873" x2="91111" y2="48175"/>
                        <a14:foregroundMark x1="89603" y1="51429" x2="92937" y2="56508"/>
                        <a14:foregroundMark x1="92857" y1="37302" x2="96508" y2="50159"/>
                        <a14:foregroundMark x1="94365" y1="34206" x2="94524" y2="30000"/>
                        <a14:foregroundMark x1="93095" y1="28651" x2="93095" y2="28651"/>
                        <a14:foregroundMark x1="93095" y1="27063" x2="93095" y2="27063"/>
                        <a14:foregroundMark x1="92063" y1="24127" x2="92063" y2="24127"/>
                        <a14:foregroundMark x1="90952" y1="23651" x2="90952" y2="23651"/>
                        <a14:foregroundMark x1="92063" y1="63175" x2="85159" y2="84444"/>
                        <a14:foregroundMark x1="85159" y1="84444" x2="84127" y2="85635"/>
                        <a14:foregroundMark x1="81508" y1="84048" x2="68175" y2="92698"/>
                        <a14:foregroundMark x1="68175" y1="92698" x2="55635" y2="96746"/>
                        <a14:foregroundMark x1="40794" y1="94444" x2="23492" y2="85635"/>
                        <a14:foregroundMark x1="23492" y1="85635" x2="13571" y2="73968"/>
                        <a14:foregroundMark x1="13571" y1="73968" x2="6825" y2="56746"/>
                        <a14:foregroundMark x1="6825" y1="56746" x2="7381" y2="42857"/>
                        <a14:foregroundMark x1="3175" y1="38968" x2="5000" y2="55397"/>
                        <a14:foregroundMark x1="5000" y1="55397" x2="4841" y2="55397"/>
                        <a14:foregroundMark x1="7619" y1="41508" x2="4365" y2="53730"/>
                        <a14:foregroundMark x1="6429" y1="34683" x2="9365" y2="45079"/>
                        <a14:foregroundMark x1="16349" y1="48571" x2="30159" y2="65476"/>
                        <a14:foregroundMark x1="30159" y1="65476" x2="30397" y2="65635"/>
                        <a14:foregroundMark x1="6587" y1="31270" x2="6429" y2="30635"/>
                        <a14:foregroundMark x1="1190" y1="48413" x2="1190" y2="48413"/>
                        <a14:foregroundMark x1="6587" y1="30079" x2="6587" y2="30079"/>
                        <a14:foregroundMark x1="6587" y1="28095" x2="6587" y2="28095"/>
                        <a14:foregroundMark x1="7222" y1="26032" x2="7222" y2="26032"/>
                        <a14:foregroundMark x1="8016" y1="24683" x2="8016" y2="24683"/>
                        <a14:foregroundMark x1="8651" y1="23254" x2="8651" y2="23254"/>
                        <a14:foregroundMark x1="9206" y1="22143" x2="9206" y2="22143"/>
                        <a14:foregroundMark x1="10000" y1="20794" x2="10000" y2="20794"/>
                        <a14:foregroundMark x1="10476" y1="20000" x2="10476" y2="20000"/>
                        <a14:foregroundMark x1="90159" y1="20952" x2="90159" y2="20952"/>
                        <a14:foregroundMark x1="89683" y1="20397" x2="89683" y2="20397"/>
                        <a14:foregroundMark x1="89444" y1="20000" x2="89444" y2="20000"/>
                        <a14:foregroundMark x1="89048" y1="19444" x2="89048" y2="19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1616" y="1243130"/>
            <a:ext cx="457200" cy="4572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CADEFB8-3885-5AE1-8473-D2CD7DDC6D54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6980216" y="1700330"/>
            <a:ext cx="0" cy="6999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FE2E3D7-1955-8408-A346-366239B46DB3}"/>
              </a:ext>
            </a:extLst>
          </p:cNvPr>
          <p:cNvCxnSpPr>
            <a:cxnSpLocks/>
          </p:cNvCxnSpPr>
          <p:nvPr/>
        </p:nvCxnSpPr>
        <p:spPr>
          <a:xfrm flipH="1">
            <a:off x="6208515" y="2382456"/>
            <a:ext cx="771701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5D0EC183-A23B-1B2B-9F61-6ABD741B168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1163"/>
          <a:stretch/>
        </p:blipFill>
        <p:spPr>
          <a:xfrm>
            <a:off x="3957630" y="2149954"/>
            <a:ext cx="2250886" cy="219456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D2ACF27-2108-62DF-D1D4-FD3FCF769BD1}"/>
              </a:ext>
            </a:extLst>
          </p:cNvPr>
          <p:cNvSpPr txBox="1"/>
          <p:nvPr/>
        </p:nvSpPr>
        <p:spPr>
          <a:xfrm>
            <a:off x="6316376" y="2474675"/>
            <a:ext cx="2652931" cy="236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to Achieve DOE’s Goals: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6A7A9B-D81F-8F25-81DF-A8CC8605BCCF}"/>
              </a:ext>
            </a:extLst>
          </p:cNvPr>
          <p:cNvSpPr txBox="1"/>
          <p:nvPr/>
        </p:nvSpPr>
        <p:spPr>
          <a:xfrm>
            <a:off x="6316376" y="3843430"/>
            <a:ext cx="2652931" cy="202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Easy scaleup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F67CB9-E977-170F-2FC8-9D072EF2381D}"/>
              </a:ext>
            </a:extLst>
          </p:cNvPr>
          <p:cNvSpPr txBox="1"/>
          <p:nvPr/>
        </p:nvSpPr>
        <p:spPr>
          <a:xfrm>
            <a:off x="6316375" y="2758065"/>
            <a:ext cx="2652931" cy="2020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just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Negligible CO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CCUS is not needed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639E8B-6181-9E52-6F05-61BC23F2FFA2}"/>
              </a:ext>
            </a:extLst>
          </p:cNvPr>
          <p:cNvSpPr txBox="1"/>
          <p:nvPr/>
        </p:nvSpPr>
        <p:spPr>
          <a:xfrm>
            <a:off x="6316376" y="2980645"/>
            <a:ext cx="2652931" cy="645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Re-use existing infrastructures in oil and gas fields (millions of abandoned wells in the USA are available)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69937-35E6-32F8-537C-A2158D1FC58F}"/>
              </a:ext>
            </a:extLst>
          </p:cNvPr>
          <p:cNvSpPr txBox="1"/>
          <p:nvPr/>
        </p:nvSpPr>
        <p:spPr>
          <a:xfrm>
            <a:off x="6316376" y="3628030"/>
            <a:ext cx="2652931" cy="202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reduce H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74FA62-EF3E-A891-5C7D-F56BE2710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9" y="68632"/>
            <a:ext cx="176388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6196F3C-2884-BBAA-53AB-0572C778157B}"/>
              </a:ext>
            </a:extLst>
          </p:cNvPr>
          <p:cNvGrpSpPr/>
          <p:nvPr/>
        </p:nvGrpSpPr>
        <p:grpSpPr>
          <a:xfrm>
            <a:off x="3920288" y="4418608"/>
            <a:ext cx="5184465" cy="695157"/>
            <a:chOff x="3920288" y="4418608"/>
            <a:chExt cx="5184465" cy="69515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B04C27D-2430-49AB-90CF-84A5C24C6E0D}"/>
                </a:ext>
              </a:extLst>
            </p:cNvPr>
            <p:cNvSpPr txBox="1"/>
            <p:nvPr/>
          </p:nvSpPr>
          <p:spPr>
            <a:xfrm>
              <a:off x="3940828" y="4428130"/>
              <a:ext cx="5142037" cy="677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0" rIns="91440" bIns="0">
              <a:spAutoFit/>
            </a:bodyPr>
            <a:lstStyle/>
            <a:p>
              <a:pPr algn="just"/>
              <a:r>
                <a:rPr lang="en-US" altLang="zh-CN" sz="1100" b="1" dirty="0">
                  <a:solidFill>
                    <a:srgbClr val="00CC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Hope Group</a:t>
              </a:r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Qingwang Yuan, Jacob Stephens, Keju Yan, and Daniel Solorzano</a:t>
              </a:r>
            </a:p>
            <a:p>
              <a:pPr algn="just"/>
              <a:r>
                <a:rPr lang="en-US" sz="1100" b="1" dirty="0">
                  <a:solidFill>
                    <a:srgbClr val="00CC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Website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en-US" altLang="zh-CN" sz="11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9"/>
                </a:rPr>
                <a:t>www.TheHopeGroup.Tech</a:t>
              </a:r>
              <a:r>
                <a:rPr lang="en-US" altLang="zh-CN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• </a:t>
              </a:r>
              <a:r>
                <a:rPr lang="en-US" altLang="zh-CN" sz="1100" b="1" dirty="0">
                  <a:solidFill>
                    <a:srgbClr val="00CC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Email</a:t>
              </a:r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en-US" altLang="zh-CN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10"/>
                </a:rPr>
                <a:t>Qingwang.Yuan@ttu.edu</a:t>
              </a:r>
              <a:endParaRPr lang="en-US" altLang="zh-CN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1100" b="1" dirty="0">
                  <a:solidFill>
                    <a:srgbClr val="00CC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Mission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Repurposing assets of petroleum industry to accelerate energy transition by opening new pathways to low-cost, large-scale, clean hydrogen to the society.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435D42E-0B2B-82C0-5807-35CD1CE6AEC6}"/>
                </a:ext>
              </a:extLst>
            </p:cNvPr>
            <p:cNvSpPr/>
            <p:nvPr/>
          </p:nvSpPr>
          <p:spPr>
            <a:xfrm>
              <a:off x="3920288" y="4418608"/>
              <a:ext cx="5184465" cy="695157"/>
            </a:xfrm>
            <a:prstGeom prst="roundRect">
              <a:avLst>
                <a:gd name="adj" fmla="val 8895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36FFB6E-313D-31FD-0D17-180756E4E789}"/>
              </a:ext>
            </a:extLst>
          </p:cNvPr>
          <p:cNvSpPr txBox="1"/>
          <p:nvPr/>
        </p:nvSpPr>
        <p:spPr>
          <a:xfrm>
            <a:off x="6197647" y="1987761"/>
            <a:ext cx="81014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Technically achievable</a:t>
            </a:r>
            <a:endParaRPr lang="en-US" sz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BFD80C-422C-653E-3C05-DBD3A83417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618" y="963195"/>
            <a:ext cx="3383573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4947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SU_Preso_16x9_v6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FF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U_Template_TopBar">
  <a:themeElements>
    <a:clrScheme name="Stanford2">
      <a:dk1>
        <a:srgbClr val="000000"/>
      </a:dk1>
      <a:lt1>
        <a:srgbClr val="FFFFFF"/>
      </a:lt1>
      <a:dk2>
        <a:srgbClr val="DAD7CB"/>
      </a:dk2>
      <a:lt2>
        <a:srgbClr val="8C1515"/>
      </a:lt2>
      <a:accent1>
        <a:srgbClr val="8D3C1E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A4001D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SU_Preso_16x9_v7</Template>
  <TotalTime>53991</TotalTime>
  <Words>206</Words>
  <Application>Microsoft Office PowerPoint</Application>
  <PresentationFormat>On-screen Show (16:9)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ITC Charter W01</vt:lpstr>
      <vt:lpstr>Arial</vt:lpstr>
      <vt:lpstr>Calibri</vt:lpstr>
      <vt:lpstr>Source Sans Pro</vt:lpstr>
      <vt:lpstr>Source Sans Pro Semibold</vt:lpstr>
      <vt:lpstr>Times New Roman</vt:lpstr>
      <vt:lpstr>Wingdings</vt:lpstr>
      <vt:lpstr>SU_Preso_16x9_v6</vt:lpstr>
      <vt:lpstr>SU_Template_TopBar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Yuan, Qingwang</cp:lastModifiedBy>
  <cp:revision>295</cp:revision>
  <cp:lastPrinted>2018-04-26T20:27:36Z</cp:lastPrinted>
  <dcterms:created xsi:type="dcterms:W3CDTF">2016-03-11T05:17:29Z</dcterms:created>
  <dcterms:modified xsi:type="dcterms:W3CDTF">2022-08-17T18:44:37Z</dcterms:modified>
</cp:coreProperties>
</file>