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00584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8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686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188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73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39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845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804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03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43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191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236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96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4A0C7-A29C-4E74-A3DD-347C21D603DC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6FBBB-F919-4AD6-AEF7-74B32B6A9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549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9132CD-0D74-63DA-001B-7ADF64A1F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" y="4832"/>
            <a:ext cx="10048849" cy="776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52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Gildemeister, Kirstie M. - SDSMT Student</dc:creator>
  <cp:lastModifiedBy>Gildemeister, Kirstie M. - SDSMT Student</cp:lastModifiedBy>
  <cp:revision>1</cp:revision>
  <dcterms:created xsi:type="dcterms:W3CDTF">2022-08-16T18:06:03Z</dcterms:created>
  <dcterms:modified xsi:type="dcterms:W3CDTF">2022-08-16T18:10:06Z</dcterms:modified>
</cp:coreProperties>
</file>