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549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9E636B-EC21-4676-B738-29F8691A4DE3}" v="6" dt="2022-08-17T17:33:38.0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100" d="100"/>
          <a:sy n="100" d="100"/>
        </p:scale>
        <p:origin x="1959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s Alfonso" userId="4f02f69be0a6a2ae" providerId="LiveId" clId="{FD9E636B-EC21-4676-B738-29F8691A4DE3}"/>
    <pc:docChg chg="addSld delSld modSld modMainMaster modNotesMaster">
      <pc:chgData name="Nicolas Alfonso" userId="4f02f69be0a6a2ae" providerId="LiveId" clId="{FD9E636B-EC21-4676-B738-29F8691A4DE3}" dt="2022-08-17T17:33:48.826" v="6" actId="14100"/>
      <pc:docMkLst>
        <pc:docMk/>
      </pc:docMkLst>
      <pc:sldChg chg="modSp del">
        <pc:chgData name="Nicolas Alfonso" userId="4f02f69be0a6a2ae" providerId="LiveId" clId="{FD9E636B-EC21-4676-B738-29F8691A4DE3}" dt="2022-08-17T17:32:52.693" v="4" actId="47"/>
        <pc:sldMkLst>
          <pc:docMk/>
          <pc:sldMk cId="3683458042" sldId="256"/>
        </pc:sldMkLst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56" creationId="{BF42DA18-7F96-681F-45FA-8B6EF0A51D06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57" creationId="{19917483-FF95-3420-0591-D620E8C6BD06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58" creationId="{9033EE73-5AF2-C9CB-C9F6-3027F3D2EA64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59" creationId="{7E341574-5169-67DC-19E0-04EEDE70A8BD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0" creationId="{CBA2EE8D-479B-36CB-9D8C-E2A6CE2AB442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1" creationId="{F5FEA93B-A1CC-A0BE-55F7-DF53D919102E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2" creationId="{4E31824A-4026-2310-CA4C-24E964063FBD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3" creationId="{3C01A649-DE60-0FDB-7D63-FF32D2214CC0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4" creationId="{1502635D-4703-B4C9-5E4F-B2BB4E9507A5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6" creationId="{832360DA-50F0-BD8B-ACCF-B11996645AC1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7" creationId="{A684680C-6CFE-E8E0-88A6-C97C0E73F134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68" creationId="{FF12AFBD-48A5-7814-248B-65A44E4B52A9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0" creationId="{3D18B008-9020-B926-5783-8288BF6B2339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1" creationId="{E31200E6-0759-6C57-4545-65D33E51C25C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3" creationId="{9CC9E771-D967-043E-C748-3B0872D6C7C4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5" creationId="{5664019D-21BB-F7BD-D46F-008F7DFFABF9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6" creationId="{1AC8309F-3661-55FA-BF08-6BA02778444F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77" creationId="{34A7953A-CD4B-CE58-04D3-440D6F3E4C2F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80" creationId="{27E30ED1-75AD-6AF6-E28C-AFF79DC7BDA9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81" creationId="{C4425244-CE1D-9CBE-7A62-D158453D0D3A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86" creationId="{9B6E6899-D52F-D0A9-3294-E08B27EA8F44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87" creationId="{3EB9B303-C525-9BC9-DDC2-22BA2E94ABF9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90" creationId="{1FE309FB-6283-A636-61F3-9CE08256E3F6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93" creationId="{B0341DD0-7342-29CD-CB74-283D94D183B1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97" creationId="{A0D11E9C-55F8-AACC-E826-45391203556B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100" creationId="{2A54F45E-94AD-107D-1630-47925A71632E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102" creationId="{846E1A58-143D-D23F-44D7-315F361E7064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108" creationId="{3F607A50-5B04-8B26-43A3-C4893D2B39FA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126" creationId="{C04438E7-782F-6ECA-9A69-2A16F90D504B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k cId="3683458042" sldId="256"/>
            <ac:spMk id="137" creationId="{EA00C06D-A399-F00E-D25F-F6D844C4570F}"/>
          </ac:spMkLst>
        </pc:spChg>
        <pc:grpChg chg="mod">
          <ac:chgData name="Nicolas Alfonso" userId="4f02f69be0a6a2ae" providerId="LiveId" clId="{FD9E636B-EC21-4676-B738-29F8691A4DE3}" dt="2022-08-17T17:32:48.063" v="2"/>
          <ac:grpSpMkLst>
            <pc:docMk/>
            <pc:sldMk cId="3683458042" sldId="256"/>
            <ac:grpSpMk id="136" creationId="{1BF23790-5B65-6F7E-7FFF-93EC109F106F}"/>
          </ac:grpSpMkLst>
        </pc:grp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79" creationId="{AF76A9E0-EEDA-76D1-F682-50D7DA44250F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83" creationId="{376A38F5-2010-AF3B-DB77-227E3CBE1B68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84" creationId="{01977CC5-1E43-AF19-8769-F598E1BD477C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85" creationId="{D4A75C7D-0CCD-5358-0B3D-451A70DFF1BA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92" creationId="{05883F31-0BCA-C1FC-5D81-5BFD9D54E039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94" creationId="{D200653E-2987-1CD9-1718-7567DD66F2DB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107" creationId="{02CFD35C-96FD-CBD3-2D03-BA6E63BC3865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117" creationId="{86C9BD61-BD48-88F6-918A-D46F7FFB7206}"/>
          </ac:picMkLst>
        </pc:picChg>
        <pc:picChg chg="mod">
          <ac:chgData name="Nicolas Alfonso" userId="4f02f69be0a6a2ae" providerId="LiveId" clId="{FD9E636B-EC21-4676-B738-29F8691A4DE3}" dt="2022-08-17T17:32:48.063" v="2"/>
          <ac:picMkLst>
            <pc:docMk/>
            <pc:sldMk cId="3683458042" sldId="256"/>
            <ac:picMk id="128" creationId="{68C5262A-AC31-7B45-3C1A-B5B7A8FA6012}"/>
          </ac:picMkLst>
        </pc:pic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65" creationId="{8548B44B-348C-EE04-B7A3-8DB9417E1177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69" creationId="{CBBCE093-9B5D-4764-D3CC-8B49BB37BA9E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72" creationId="{99475C15-2AC6-F8E0-F8CC-AD72BF839E2C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74" creationId="{6C912EBD-687B-B101-F2E2-9854B8D73078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78" creationId="{F09111D5-16A5-40EB-D809-562BF786BCCB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88" creationId="{B0B05E29-6DD4-F6BC-CD8A-FC9B48597A97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89" creationId="{DAFEB655-856A-EFD5-4433-4AF8EBCE3B02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91" creationId="{67C147B1-F808-2671-26EB-CF57ABDD7344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95" creationId="{50AD65BA-E658-26CB-C068-A42CC3CB670D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96" creationId="{C5331F27-CFF3-A11E-4651-C373BCD34F91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98" creationId="{20F40A99-DCEB-09FC-9B7C-AE90077208ED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99" creationId="{6B5E3C64-9CA0-FA92-BB98-5494D78F7D8F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01" creationId="{B09DA6D4-4FED-2CF8-5B72-41D5941B1D1F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03" creationId="{6491CBB4-EF47-1C56-C614-CAAC0CD57110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04" creationId="{BE7568DC-A185-1A60-3727-FD1F08E78585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05" creationId="{603F28F0-AEEE-A492-FA8E-A3A79AFE8996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20" creationId="{6EA196BF-F5BA-C672-7CFF-CC6AA7EFB135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29" creationId="{5DED0F18-2F74-0E83-C411-67F896591A26}"/>
          </ac:cxnSpMkLst>
        </pc:cxnChg>
        <pc:cxnChg chg="mod">
          <ac:chgData name="Nicolas Alfonso" userId="4f02f69be0a6a2ae" providerId="LiveId" clId="{FD9E636B-EC21-4676-B738-29F8691A4DE3}" dt="2022-08-17T17:32:48.063" v="2"/>
          <ac:cxnSpMkLst>
            <pc:docMk/>
            <pc:sldMk cId="3683458042" sldId="256"/>
            <ac:cxnSpMk id="132" creationId="{E1A22984-D4A2-F0DF-83D9-A0A31B3C639E}"/>
          </ac:cxnSpMkLst>
        </pc:cxnChg>
      </pc:sldChg>
      <pc:sldChg chg="modSp add del mod">
        <pc:chgData name="Nicolas Alfonso" userId="4f02f69be0a6a2ae" providerId="LiveId" clId="{FD9E636B-EC21-4676-B738-29F8691A4DE3}" dt="2022-08-17T17:33:48.826" v="6" actId="14100"/>
        <pc:sldMkLst>
          <pc:docMk/>
          <pc:sldMk cId="3492236401" sldId="549"/>
        </pc:sldMkLst>
        <pc:picChg chg="mod">
          <ac:chgData name="Nicolas Alfonso" userId="4f02f69be0a6a2ae" providerId="LiveId" clId="{FD9E636B-EC21-4676-B738-29F8691A4DE3}" dt="2022-08-17T17:33:48.826" v="6" actId="14100"/>
          <ac:picMkLst>
            <pc:docMk/>
            <pc:sldMk cId="3492236401" sldId="549"/>
            <ac:picMk id="15" creationId="{38343583-8992-86A4-5E87-8368A5A1A706}"/>
          </ac:picMkLst>
        </pc:picChg>
      </pc:sldChg>
      <pc:sldMasterChg chg="modSp modSldLayout">
        <pc:chgData name="Nicolas Alfonso" userId="4f02f69be0a6a2ae" providerId="LiveId" clId="{FD9E636B-EC21-4676-B738-29F8691A4DE3}" dt="2022-08-17T17:32:48.063" v="2"/>
        <pc:sldMasterMkLst>
          <pc:docMk/>
          <pc:sldMasterMk cId="2200797405" sldId="2147483708"/>
        </pc:sldMasterMkLst>
        <pc:spChg chg="mod">
          <ac:chgData name="Nicolas Alfonso" userId="4f02f69be0a6a2ae" providerId="LiveId" clId="{FD9E636B-EC21-4676-B738-29F8691A4DE3}" dt="2022-08-17T17:32:48.063" v="2"/>
          <ac:spMkLst>
            <pc:docMk/>
            <pc:sldMasterMk cId="2200797405" sldId="2147483708"/>
            <ac:spMk id="2" creationId="{00000000-0000-0000-0000-000000000000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asterMk cId="2200797405" sldId="2147483708"/>
            <ac:spMk id="3" creationId="{00000000-0000-0000-0000-000000000000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asterMk cId="2200797405" sldId="2147483708"/>
            <ac:spMk id="4" creationId="{00000000-0000-0000-0000-000000000000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asterMk cId="2200797405" sldId="2147483708"/>
            <ac:spMk id="5" creationId="{00000000-0000-0000-0000-000000000000}"/>
          </ac:spMkLst>
        </pc:spChg>
        <pc:spChg chg="mod">
          <ac:chgData name="Nicolas Alfonso" userId="4f02f69be0a6a2ae" providerId="LiveId" clId="{FD9E636B-EC21-4676-B738-29F8691A4DE3}" dt="2022-08-17T17:32:48.063" v="2"/>
          <ac:spMkLst>
            <pc:docMk/>
            <pc:sldMasterMk cId="2200797405" sldId="2147483708"/>
            <ac:spMk id="6" creationId="{00000000-0000-0000-0000-000000000000}"/>
          </ac:spMkLst>
        </pc:sp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1513313625" sldId="2147483709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1513313625" sldId="2147483709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1513313625" sldId="2147483709"/>
              <ac:spMk id="3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273213627" sldId="2147483711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73213627" sldId="2147483711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73213627" sldId="2147483711"/>
              <ac:spMk id="3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2225207857" sldId="2147483712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225207857" sldId="2147483712"/>
              <ac:spMk id="3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225207857" sldId="2147483712"/>
              <ac:spMk id="4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2487397679" sldId="2147483713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487397679" sldId="2147483713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487397679" sldId="2147483713"/>
              <ac:spMk id="3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487397679" sldId="2147483713"/>
              <ac:spMk id="4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487397679" sldId="2147483713"/>
              <ac:spMk id="5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2487397679" sldId="2147483713"/>
              <ac:spMk id="6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84311070" sldId="2147483716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84311070" sldId="2147483716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84311070" sldId="2147483716"/>
              <ac:spMk id="3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84311070" sldId="2147483716"/>
              <ac:spMk id="4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3281455014" sldId="2147483717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3281455014" sldId="2147483717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3281455014" sldId="2147483717"/>
              <ac:spMk id="3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3281455014" sldId="2147483717"/>
              <ac:spMk id="4" creationId="{00000000-0000-0000-0000-000000000000}"/>
            </ac:spMkLst>
          </pc:spChg>
        </pc:sldLayoutChg>
        <pc:sldLayoutChg chg="modSp">
          <pc:chgData name="Nicolas Alfonso" userId="4f02f69be0a6a2ae" providerId="LiveId" clId="{FD9E636B-EC21-4676-B738-29F8691A4DE3}" dt="2022-08-17T17:32:48.063" v="2"/>
          <pc:sldLayoutMkLst>
            <pc:docMk/>
            <pc:sldMasterMk cId="2200797405" sldId="2147483708"/>
            <pc:sldLayoutMk cId="3221480589" sldId="2147483719"/>
          </pc:sldLayoutMkLst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3221480589" sldId="2147483719"/>
              <ac:spMk id="2" creationId="{00000000-0000-0000-0000-000000000000}"/>
            </ac:spMkLst>
          </pc:spChg>
          <pc:spChg chg="mod">
            <ac:chgData name="Nicolas Alfonso" userId="4f02f69be0a6a2ae" providerId="LiveId" clId="{FD9E636B-EC21-4676-B738-29F8691A4DE3}" dt="2022-08-17T17:32:48.063" v="2"/>
            <ac:spMkLst>
              <pc:docMk/>
              <pc:sldMasterMk cId="2200797405" sldId="2147483708"/>
              <pc:sldLayoutMk cId="3221480589" sldId="2147483719"/>
              <ac:spMk id="3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31028-40D3-4AA6-94E3-24CBF05D60CB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918F1-F293-42C6-8788-E2040533AE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688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1pPr>
    <a:lvl2pPr marL="299447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2pPr>
    <a:lvl3pPr marL="598897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3pPr>
    <a:lvl4pPr marL="898345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4pPr>
    <a:lvl5pPr marL="1197794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5pPr>
    <a:lvl6pPr marL="1497241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6pPr>
    <a:lvl7pPr marL="1796690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7pPr>
    <a:lvl8pPr marL="2096139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8pPr>
    <a:lvl9pPr marL="2395586" algn="l" defTabSz="598897" rtl="0" eaLnBrk="1" latinLnBrk="0" hangingPunct="1">
      <a:defRPr sz="78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3638"/>
            <a:ext cx="5584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56037-BB3A-4739-ACD6-F5456EDF09B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592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8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2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96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4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609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876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63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90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928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52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93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58E5A-60E8-416D-B2D9-204BF0D8F57C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56FE9-6A07-4276-BA8F-0316A8DD7F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6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8343583-8992-86A4-5E87-8368A5A1A7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3" t="4438" r="-1" b="8230"/>
          <a:stretch/>
        </p:blipFill>
        <p:spPr>
          <a:xfrm>
            <a:off x="-1" y="0"/>
            <a:ext cx="916606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236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</Words>
  <Application>Microsoft Office PowerPoint</Application>
  <PresentationFormat>On-screen Show (16:9)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Nicolas Alfonso</dc:creator>
  <cp:lastModifiedBy>Nicolas Alfonso</cp:lastModifiedBy>
  <cp:revision>1</cp:revision>
  <dcterms:created xsi:type="dcterms:W3CDTF">2022-08-17T16:51:35Z</dcterms:created>
  <dcterms:modified xsi:type="dcterms:W3CDTF">2022-08-17T17:33:48Z</dcterms:modified>
</cp:coreProperties>
</file>