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  <p:sldMasterId id="2147483751" r:id="rId2"/>
  </p:sldMasterIdLst>
  <p:sldIdLst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4CE93E-CD80-9BE5-E6A0-A590477347D2}" v="49" dt="2022-08-16T21:17:59.374"/>
    <p1510:client id="{5B79FA25-F2B2-4EC6-8076-6C95C6E7200C}" v="181" dt="2022-08-16T22:23:13.9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23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30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19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438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8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328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310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24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89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35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47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314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564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1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89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35032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268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0498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866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880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28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99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987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362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426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327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4097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495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7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6365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69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CE820-08AE-DBC7-CC8C-B747F5D7B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ea typeface="Calibri Light"/>
                <a:cs typeface="Calibri Light"/>
              </a:rPr>
              <a:t>Hydro-Barge </a:t>
            </a:r>
            <a:br>
              <a:rPr lang="en-US" b="1">
                <a:ea typeface="Calibri Light"/>
                <a:cs typeface="Calibri Light"/>
              </a:rPr>
            </a:br>
            <a:r>
              <a:rPr lang="en-US" sz="2400" b="1">
                <a:ea typeface="Calibri Light"/>
                <a:cs typeface="Calibri Light"/>
              </a:rPr>
              <a:t>Hydrogen Shot Incubator</a:t>
            </a:r>
          </a:p>
        </p:txBody>
      </p:sp>
      <p:pic>
        <p:nvPicPr>
          <p:cNvPr id="6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69B5ABFD-69C5-6248-1A25-C635F84F92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1260" y="4336999"/>
            <a:ext cx="7267575" cy="2390775"/>
          </a:xfrm>
        </p:spPr>
      </p:pic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CF66F043-5B9C-EE9B-6503-4484EF272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60" y="1918332"/>
            <a:ext cx="3608353" cy="2868254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78C832C0-7D15-7301-6A1F-ADC44653F8FC}"/>
              </a:ext>
            </a:extLst>
          </p:cNvPr>
          <p:cNvSpPr/>
          <p:nvPr/>
        </p:nvSpPr>
        <p:spPr>
          <a:xfrm>
            <a:off x="4072357" y="2341177"/>
            <a:ext cx="866384" cy="480164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F890A172-B2C9-207D-DD1F-AF293BAC0ECB}"/>
              </a:ext>
            </a:extLst>
          </p:cNvPr>
          <p:cNvSpPr/>
          <p:nvPr/>
        </p:nvSpPr>
        <p:spPr>
          <a:xfrm>
            <a:off x="7865025" y="3761163"/>
            <a:ext cx="626300" cy="480164"/>
          </a:xfrm>
          <a:prstGeom prst="down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61A899-E2B1-3AB5-C523-1C390CD8FC19}"/>
              </a:ext>
            </a:extLst>
          </p:cNvPr>
          <p:cNvSpPr txBox="1"/>
          <p:nvPr/>
        </p:nvSpPr>
        <p:spPr>
          <a:xfrm>
            <a:off x="8580328" y="3820438"/>
            <a:ext cx="255739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Commercialized</a:t>
            </a: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263261-95C8-B792-D544-1C5E9742B107}"/>
              </a:ext>
            </a:extLst>
          </p:cNvPr>
          <p:cNvSpPr txBox="1"/>
          <p:nvPr/>
        </p:nvSpPr>
        <p:spPr>
          <a:xfrm>
            <a:off x="3945698" y="2025041"/>
            <a:ext cx="991644" cy="3797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Proposal</a:t>
            </a:r>
            <a:endParaRPr lang="en-US"/>
          </a:p>
        </p:txBody>
      </p:sp>
      <p:pic>
        <p:nvPicPr>
          <p:cNvPr id="3" name="Picture 3" descr="Diagram&#10;&#10;Description automatically generated">
            <a:extLst>
              <a:ext uri="{FF2B5EF4-FFF2-40B4-BE49-F238E27FC236}">
                <a16:creationId xmlns:a16="http://schemas.microsoft.com/office/drawing/2014/main" id="{6049DB2A-71D1-C0D1-6CC9-B47B2B710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4906" y="414884"/>
            <a:ext cx="6957151" cy="322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248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BrushVTI">
  <a:themeElements>
    <a:clrScheme name="AnalogousFromRegularSeedLeftStep">
      <a:dk1>
        <a:srgbClr val="000000"/>
      </a:dk1>
      <a:lt1>
        <a:srgbClr val="FFFFFF"/>
      </a:lt1>
      <a:dk2>
        <a:srgbClr val="1B2431"/>
      </a:dk2>
      <a:lt2>
        <a:srgbClr val="F0F3F1"/>
      </a:lt2>
      <a:accent1>
        <a:srgbClr val="C34DA5"/>
      </a:accent1>
      <a:accent2>
        <a:srgbClr val="9E3BB1"/>
      </a:accent2>
      <a:accent3>
        <a:srgbClr val="7E4DC3"/>
      </a:accent3>
      <a:accent4>
        <a:srgbClr val="4444B5"/>
      </a:accent4>
      <a:accent5>
        <a:srgbClr val="4D7EC3"/>
      </a:accent5>
      <a:accent6>
        <a:srgbClr val="3B9DB1"/>
      </a:accent6>
      <a:hlink>
        <a:srgbClr val="349E4F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Celestial</vt:lpstr>
      <vt:lpstr>BrushVTI</vt:lpstr>
      <vt:lpstr>Hydro-Barge  Hydrogen Shot Incubator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3</cp:revision>
  <dcterms:created xsi:type="dcterms:W3CDTF">2022-08-16T21:11:57Z</dcterms:created>
  <dcterms:modified xsi:type="dcterms:W3CDTF">2022-08-16T22:23:59Z</dcterms:modified>
</cp:coreProperties>
</file>