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6"/>
  </p:notesMasterIdLst>
  <p:sldIdLst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orient="horz" pos="271">
          <p15:clr>
            <a:srgbClr val="A4A3A4"/>
          </p15:clr>
        </p15:guide>
        <p15:guide id="4" orient="horz" pos="4152">
          <p15:clr>
            <a:srgbClr val="A4A3A4"/>
          </p15:clr>
        </p15:guide>
        <p15:guide id="6" orient="horz" pos="4026">
          <p15:clr>
            <a:srgbClr val="A4A3A4"/>
          </p15:clr>
        </p15:guide>
        <p15:guide id="9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ewis, Tyler" initials="LT" lastIdx="18" clrIdx="0">
    <p:extLst>
      <p:ext uri="{19B8F6BF-5375-455C-9EA6-DF929625EA0E}">
        <p15:presenceInfo xmlns:p15="http://schemas.microsoft.com/office/powerpoint/2012/main" userId="S::lcl0vtp@cnx.com::ba37ab34-b307-4263-8b6d-568165ad5d1a" providerId="AD"/>
      </p:ext>
    </p:extLst>
  </p:cmAuthor>
  <p:cmAuthor id="2" name="Srivastava, Ravi" initials="SR" lastIdx="3" clrIdx="1">
    <p:extLst>
      <p:ext uri="{19B8F6BF-5375-455C-9EA6-DF929625EA0E}">
        <p15:presenceInfo xmlns:p15="http://schemas.microsoft.com/office/powerpoint/2012/main" userId="S::brs0ui6@cnx.com::303b9ce1-66ac-47ce-89f4-3e0377db3a7a" providerId="AD"/>
      </p:ext>
    </p:extLst>
  </p:cmAuthor>
  <p:cmAuthor id="3" name="Hackworth, David" initials="HD" lastIdx="5" clrIdx="2">
    <p:extLst>
      <p:ext uri="{19B8F6BF-5375-455C-9EA6-DF929625EA0E}">
        <p15:presenceInfo xmlns:p15="http://schemas.microsoft.com/office/powerpoint/2012/main" userId="S::ldh0fyo@cnx.com::7516cc7b-9395-4c12-a93e-5ec8b73aee17" providerId="AD"/>
      </p:ext>
    </p:extLst>
  </p:cmAuthor>
  <p:cmAuthor id="4" name="Good, Everett" initials="GE" lastIdx="3" clrIdx="3">
    <p:extLst>
      <p:ext uri="{19B8F6BF-5375-455C-9EA6-DF929625EA0E}">
        <p15:presenceInfo xmlns:p15="http://schemas.microsoft.com/office/powerpoint/2012/main" userId="S::leg0vwk@cnx.com::92a5aa5c-e86f-465c-9ad1-b314b04e1bef" providerId="AD"/>
      </p:ext>
    </p:extLst>
  </p:cmAuthor>
  <p:cmAuthor id="5" name="Shepard, Alan" initials="SA" lastIdx="8" clrIdx="4">
    <p:extLst>
      <p:ext uri="{19B8F6BF-5375-455C-9EA6-DF929625EA0E}">
        <p15:presenceInfo xmlns:p15="http://schemas.microsoft.com/office/powerpoint/2012/main" userId="S::las0yxs@cnx.com::d8da43b0-194a-4c70-8867-295b23a2a86f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8811"/>
    <a:srgbClr val="8FC93A"/>
    <a:srgbClr val="000000"/>
    <a:srgbClr val="717171"/>
    <a:srgbClr val="12696C"/>
    <a:srgbClr val="E799EA"/>
    <a:srgbClr val="F7A820"/>
    <a:srgbClr val="00C974"/>
    <a:srgbClr val="FF00BA"/>
    <a:srgbClr val="B7DE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53" autoAdjust="0"/>
    <p:restoredTop sz="86722" autoAdjust="0"/>
  </p:normalViewPr>
  <p:slideViewPr>
    <p:cSldViewPr snapToGrid="0">
      <p:cViewPr varScale="1">
        <p:scale>
          <a:sx n="142" d="100"/>
          <a:sy n="142" d="100"/>
        </p:scale>
        <p:origin x="54" y="126"/>
      </p:cViewPr>
      <p:guideLst>
        <p:guide orient="horz" pos="271"/>
        <p:guide orient="horz" pos="4152"/>
        <p:guide orient="horz" pos="4026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AAC5B1-F58D-4268-BB75-9856A9D794A6}" type="datetimeFigureOut">
              <a:rPr lang="en-GB" smtClean="0"/>
              <a:pPr/>
              <a:t>16/08/2022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900C33-90AE-4963-9AD8-3B07939F57E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606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ASSUMED SHARE PRICE:	$11</a:t>
            </a:r>
          </a:p>
          <a:p>
            <a:r>
              <a:rPr lang="en-US" dirty="0"/>
              <a:t>SHARE COUNT:	224.486</a:t>
            </a:r>
          </a:p>
          <a:p>
            <a:endParaRPr lang="en-US" dirty="0"/>
          </a:p>
          <a:p>
            <a:r>
              <a:rPr lang="en-US" dirty="0"/>
              <a:t>Add cash operating margin next to Operating Margin. Footnote what cash operating margin means.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900C33-90AE-4963-9AD8-3B07939F57E9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78760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1 (White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4A4DAF9-AA3E-3F47-AE66-356AD714B06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79403" y="0"/>
            <a:ext cx="7712597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F437BDB-13DC-3548-8AEA-34ABF6B1831C}"/>
              </a:ext>
            </a:extLst>
          </p:cNvPr>
          <p:cNvSpPr/>
          <p:nvPr userDrawn="1"/>
        </p:nvSpPr>
        <p:spPr>
          <a:xfrm>
            <a:off x="4479403" y="-1"/>
            <a:ext cx="7712597" cy="6858000"/>
          </a:xfrm>
          <a:prstGeom prst="rect">
            <a:avLst/>
          </a:prstGeom>
          <a:solidFill>
            <a:schemeClr val="bg2">
              <a:alpha val="2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600">
              <a:solidFill>
                <a:schemeClr val="accent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A9DBF90-66F5-284A-8228-3D9B35EF6F26}"/>
              </a:ext>
            </a:extLst>
          </p:cNvPr>
          <p:cNvSpPr/>
          <p:nvPr userDrawn="1"/>
        </p:nvSpPr>
        <p:spPr>
          <a:xfrm>
            <a:off x="62168" y="1687773"/>
            <a:ext cx="5551232" cy="377547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600">
              <a:solidFill>
                <a:schemeClr val="accent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8754" y="2084750"/>
            <a:ext cx="4248724" cy="1129630"/>
          </a:xfrm>
        </p:spPr>
        <p:txBody>
          <a:bodyPr anchor="b">
            <a:noAutofit/>
          </a:bodyPr>
          <a:lstStyle>
            <a:lvl1pPr algn="l">
              <a:defRPr sz="3600" b="1" i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8754" y="3477038"/>
            <a:ext cx="4665663" cy="671580"/>
          </a:xfrm>
        </p:spPr>
        <p:txBody>
          <a:bodyPr anchor="t">
            <a:noAutofit/>
          </a:bodyPr>
          <a:lstStyle>
            <a:lvl1pPr marL="0" indent="0" algn="l">
              <a:spcBef>
                <a:spcPts val="600"/>
              </a:spcBef>
              <a:buNone/>
              <a:defRPr sz="22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1F233D3-FA5C-C24F-99FD-CDFB99D894A0}"/>
              </a:ext>
            </a:extLst>
          </p:cNvPr>
          <p:cNvSpPr/>
          <p:nvPr userDrawn="1"/>
        </p:nvSpPr>
        <p:spPr>
          <a:xfrm>
            <a:off x="-13764" y="12032"/>
            <a:ext cx="9625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600">
              <a:solidFill>
                <a:schemeClr val="accent1"/>
              </a:solidFill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57506F1C-F55A-7048-AE98-C4BE4F8004C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755" y="392792"/>
            <a:ext cx="2092750" cy="696533"/>
          </a:xfrm>
          <a:prstGeom prst="rect">
            <a:avLst/>
          </a:prstGeom>
        </p:spPr>
      </p:pic>
      <p:sp>
        <p:nvSpPr>
          <p:cNvPr id="19" name="Freeform 18">
            <a:extLst>
              <a:ext uri="{FF2B5EF4-FFF2-40B4-BE49-F238E27FC236}">
                <a16:creationId xmlns:a16="http://schemas.microsoft.com/office/drawing/2014/main" id="{1958FE38-2854-7B4F-BF6B-3FBBED7DE16D}"/>
              </a:ext>
            </a:extLst>
          </p:cNvPr>
          <p:cNvSpPr/>
          <p:nvPr userDrawn="1"/>
        </p:nvSpPr>
        <p:spPr>
          <a:xfrm rot="10800000">
            <a:off x="6192252" y="-2"/>
            <a:ext cx="5999748" cy="6865427"/>
          </a:xfrm>
          <a:custGeom>
            <a:avLst/>
            <a:gdLst>
              <a:gd name="connsiteX0" fmla="*/ 0 w 2908092"/>
              <a:gd name="connsiteY0" fmla="*/ 4992604 h 4992604"/>
              <a:gd name="connsiteX1" fmla="*/ 2908092 w 2908092"/>
              <a:gd name="connsiteY1" fmla="*/ 4992604 h 4992604"/>
              <a:gd name="connsiteX2" fmla="*/ 1161271 w 2908092"/>
              <a:gd name="connsiteY2" fmla="*/ 0 h 4992604"/>
              <a:gd name="connsiteX3" fmla="*/ 0 w 2908092"/>
              <a:gd name="connsiteY3" fmla="*/ 0 h 4992604"/>
              <a:gd name="connsiteX4" fmla="*/ 0 w 2908092"/>
              <a:gd name="connsiteY4" fmla="*/ 4992604 h 499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08092" h="4992604">
                <a:moveTo>
                  <a:pt x="0" y="4992604"/>
                </a:moveTo>
                <a:lnTo>
                  <a:pt x="2908092" y="4992604"/>
                </a:lnTo>
                <a:lnTo>
                  <a:pt x="1161271" y="0"/>
                </a:lnTo>
                <a:lnTo>
                  <a:pt x="0" y="0"/>
                </a:lnTo>
                <a:lnTo>
                  <a:pt x="0" y="4992604"/>
                </a:lnTo>
                <a:close/>
              </a:path>
            </a:pathLst>
          </a:custGeom>
          <a:solidFill>
            <a:schemeClr val="tx2">
              <a:lumMod val="75000"/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600"/>
          </a:p>
        </p:txBody>
      </p:sp>
    </p:spTree>
    <p:extLst>
      <p:ext uri="{BB962C8B-B14F-4D97-AF65-F5344CB8AC3E}">
        <p14:creationId xmlns:p14="http://schemas.microsoft.com/office/powerpoint/2010/main" val="848500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1 (White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fish&#10;&#10;Description automatically generated">
            <a:extLst>
              <a:ext uri="{FF2B5EF4-FFF2-40B4-BE49-F238E27FC236}">
                <a16:creationId xmlns:a16="http://schemas.microsoft.com/office/drawing/2014/main" id="{EC5BABA5-4A33-324B-99E9-5CFADD3078A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F60EFA05-04D9-DA4B-8CCC-B499FE91E6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4679" y="3120174"/>
            <a:ext cx="4248724" cy="1129630"/>
          </a:xfrm>
        </p:spPr>
        <p:txBody>
          <a:bodyPr anchor="b">
            <a:noAutofit/>
          </a:bodyPr>
          <a:lstStyle>
            <a:lvl1pPr algn="l">
              <a:defRPr sz="3600" b="1" i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FEC4A65D-B643-694C-AAB6-F5E8B18D46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4679" y="4512462"/>
            <a:ext cx="4665663" cy="671580"/>
          </a:xfrm>
        </p:spPr>
        <p:txBody>
          <a:bodyPr anchor="t">
            <a:noAutofit/>
          </a:bodyPr>
          <a:lstStyle>
            <a:lvl1pPr marL="0" indent="0" algn="l">
              <a:spcBef>
                <a:spcPts val="600"/>
              </a:spcBef>
              <a:buNone/>
              <a:defRPr sz="22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EC45D13-BC28-554E-8E93-FD3753E0F73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679" y="571583"/>
            <a:ext cx="1806344" cy="599390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E9624738-DDBC-2A48-A6E4-AFB8874B4DA5}"/>
              </a:ext>
            </a:extLst>
          </p:cNvPr>
          <p:cNvCxnSpPr>
            <a:cxnSpLocks/>
          </p:cNvCxnSpPr>
          <p:nvPr userDrawn="1"/>
        </p:nvCxnSpPr>
        <p:spPr>
          <a:xfrm>
            <a:off x="564679" y="4385769"/>
            <a:ext cx="5034179" cy="0"/>
          </a:xfrm>
          <a:prstGeom prst="line">
            <a:avLst/>
          </a:prstGeom>
          <a:ln w="19050">
            <a:solidFill>
              <a:srgbClr val="FF881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7269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 1 (White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1ED1649E-571D-B646-A5BF-A518D074023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78046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5D5C541-2BA2-C64F-91EC-9E6BC7F5E809}"/>
              </a:ext>
            </a:extLst>
          </p:cNvPr>
          <p:cNvSpPr/>
          <p:nvPr userDrawn="1"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chemeClr val="tx2"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600">
              <a:solidFill>
                <a:schemeClr val="accent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FB5E3F8-C82C-704B-A2F8-AB032B76C382}"/>
              </a:ext>
            </a:extLst>
          </p:cNvPr>
          <p:cNvSpPr/>
          <p:nvPr userDrawn="1"/>
        </p:nvSpPr>
        <p:spPr>
          <a:xfrm>
            <a:off x="25763" y="0"/>
            <a:ext cx="6401818" cy="6869574"/>
          </a:xfrm>
          <a:custGeom>
            <a:avLst/>
            <a:gdLst>
              <a:gd name="connsiteX0" fmla="*/ 0 w 5614739"/>
              <a:gd name="connsiteY0" fmla="*/ 0 h 6858000"/>
              <a:gd name="connsiteX1" fmla="*/ 5614739 w 5614739"/>
              <a:gd name="connsiteY1" fmla="*/ 0 h 6858000"/>
              <a:gd name="connsiteX2" fmla="*/ 5614739 w 5614739"/>
              <a:gd name="connsiteY2" fmla="*/ 6858000 h 6858000"/>
              <a:gd name="connsiteX3" fmla="*/ 0 w 5614739"/>
              <a:gd name="connsiteY3" fmla="*/ 6858000 h 6858000"/>
              <a:gd name="connsiteX4" fmla="*/ 0 w 5614739"/>
              <a:gd name="connsiteY4" fmla="*/ 0 h 6858000"/>
              <a:gd name="connsiteX0" fmla="*/ 0 w 6401818"/>
              <a:gd name="connsiteY0" fmla="*/ 11574 h 6869574"/>
              <a:gd name="connsiteX1" fmla="*/ 6401818 w 6401818"/>
              <a:gd name="connsiteY1" fmla="*/ 0 h 6869574"/>
              <a:gd name="connsiteX2" fmla="*/ 5614739 w 6401818"/>
              <a:gd name="connsiteY2" fmla="*/ 6869574 h 6869574"/>
              <a:gd name="connsiteX3" fmla="*/ 0 w 6401818"/>
              <a:gd name="connsiteY3" fmla="*/ 6869574 h 6869574"/>
              <a:gd name="connsiteX4" fmla="*/ 0 w 6401818"/>
              <a:gd name="connsiteY4" fmla="*/ 11574 h 6869574"/>
              <a:gd name="connsiteX0" fmla="*/ 0 w 6401818"/>
              <a:gd name="connsiteY0" fmla="*/ 11574 h 6869574"/>
              <a:gd name="connsiteX1" fmla="*/ 6401818 w 6401818"/>
              <a:gd name="connsiteY1" fmla="*/ 0 h 6869574"/>
              <a:gd name="connsiteX2" fmla="*/ 3288228 w 6401818"/>
              <a:gd name="connsiteY2" fmla="*/ 6869574 h 6869574"/>
              <a:gd name="connsiteX3" fmla="*/ 0 w 6401818"/>
              <a:gd name="connsiteY3" fmla="*/ 6869574 h 6869574"/>
              <a:gd name="connsiteX4" fmla="*/ 0 w 6401818"/>
              <a:gd name="connsiteY4" fmla="*/ 11574 h 6869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01818" h="6869574">
                <a:moveTo>
                  <a:pt x="0" y="11574"/>
                </a:moveTo>
                <a:lnTo>
                  <a:pt x="6401818" y="0"/>
                </a:lnTo>
                <a:lnTo>
                  <a:pt x="3288228" y="6869574"/>
                </a:lnTo>
                <a:lnTo>
                  <a:pt x="0" y="6869574"/>
                </a:lnTo>
                <a:lnTo>
                  <a:pt x="0" y="11574"/>
                </a:lnTo>
                <a:close/>
              </a:path>
            </a:pathLst>
          </a:custGeom>
          <a:solidFill>
            <a:schemeClr val="accent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600">
              <a:solidFill>
                <a:schemeClr val="accent1"/>
              </a:solidFill>
            </a:endParaRPr>
          </a:p>
        </p:txBody>
      </p:sp>
      <p:sp>
        <p:nvSpPr>
          <p:cNvPr id="11" name="Rectangle 9">
            <a:extLst>
              <a:ext uri="{FF2B5EF4-FFF2-40B4-BE49-F238E27FC236}">
                <a16:creationId xmlns:a16="http://schemas.microsoft.com/office/drawing/2014/main" id="{8924C5F8-BEAB-A846-86EB-134159127C71}"/>
              </a:ext>
            </a:extLst>
          </p:cNvPr>
          <p:cNvSpPr/>
          <p:nvPr userDrawn="1"/>
        </p:nvSpPr>
        <p:spPr>
          <a:xfrm flipV="1">
            <a:off x="0" y="0"/>
            <a:ext cx="7616142" cy="6857542"/>
          </a:xfrm>
          <a:custGeom>
            <a:avLst/>
            <a:gdLst>
              <a:gd name="connsiteX0" fmla="*/ 0 w 5614739"/>
              <a:gd name="connsiteY0" fmla="*/ 0 h 6858000"/>
              <a:gd name="connsiteX1" fmla="*/ 5614739 w 5614739"/>
              <a:gd name="connsiteY1" fmla="*/ 0 h 6858000"/>
              <a:gd name="connsiteX2" fmla="*/ 5614739 w 5614739"/>
              <a:gd name="connsiteY2" fmla="*/ 6858000 h 6858000"/>
              <a:gd name="connsiteX3" fmla="*/ 0 w 5614739"/>
              <a:gd name="connsiteY3" fmla="*/ 6858000 h 6858000"/>
              <a:gd name="connsiteX4" fmla="*/ 0 w 5614739"/>
              <a:gd name="connsiteY4" fmla="*/ 0 h 6858000"/>
              <a:gd name="connsiteX0" fmla="*/ 0 w 6401818"/>
              <a:gd name="connsiteY0" fmla="*/ 11574 h 6869574"/>
              <a:gd name="connsiteX1" fmla="*/ 6401818 w 6401818"/>
              <a:gd name="connsiteY1" fmla="*/ 0 h 6869574"/>
              <a:gd name="connsiteX2" fmla="*/ 5614739 w 6401818"/>
              <a:gd name="connsiteY2" fmla="*/ 6869574 h 6869574"/>
              <a:gd name="connsiteX3" fmla="*/ 0 w 6401818"/>
              <a:gd name="connsiteY3" fmla="*/ 6869574 h 6869574"/>
              <a:gd name="connsiteX4" fmla="*/ 0 w 6401818"/>
              <a:gd name="connsiteY4" fmla="*/ 11574 h 6869574"/>
              <a:gd name="connsiteX0" fmla="*/ 0 w 6401818"/>
              <a:gd name="connsiteY0" fmla="*/ 11574 h 6869574"/>
              <a:gd name="connsiteX1" fmla="*/ 6401818 w 6401818"/>
              <a:gd name="connsiteY1" fmla="*/ 0 h 6869574"/>
              <a:gd name="connsiteX2" fmla="*/ 3288228 w 6401818"/>
              <a:gd name="connsiteY2" fmla="*/ 6869574 h 6869574"/>
              <a:gd name="connsiteX3" fmla="*/ 0 w 6401818"/>
              <a:gd name="connsiteY3" fmla="*/ 6869574 h 6869574"/>
              <a:gd name="connsiteX4" fmla="*/ 0 w 6401818"/>
              <a:gd name="connsiteY4" fmla="*/ 11574 h 6869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01818" h="6869574">
                <a:moveTo>
                  <a:pt x="0" y="11574"/>
                </a:moveTo>
                <a:lnTo>
                  <a:pt x="6401818" y="0"/>
                </a:lnTo>
                <a:lnTo>
                  <a:pt x="3288228" y="6869574"/>
                </a:lnTo>
                <a:lnTo>
                  <a:pt x="0" y="6869574"/>
                </a:lnTo>
                <a:lnTo>
                  <a:pt x="0" y="11574"/>
                </a:lnTo>
                <a:close/>
              </a:path>
            </a:pathLst>
          </a:custGeom>
          <a:solidFill>
            <a:schemeClr val="accent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600">
              <a:solidFill>
                <a:schemeClr val="accent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0363" y="655693"/>
            <a:ext cx="4665663" cy="1787237"/>
          </a:xfrm>
        </p:spPr>
        <p:txBody>
          <a:bodyPr anchor="b">
            <a:noAutofit/>
          </a:bodyPr>
          <a:lstStyle>
            <a:lvl1pPr algn="l">
              <a:defRPr sz="4000" b="1" i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0363" y="2957093"/>
            <a:ext cx="4665663" cy="1882298"/>
          </a:xfrm>
        </p:spPr>
        <p:txBody>
          <a:bodyPr anchor="t">
            <a:noAutofit/>
          </a:bodyPr>
          <a:lstStyle>
            <a:lvl1pPr marL="0" indent="0" algn="l">
              <a:spcBef>
                <a:spcPts val="600"/>
              </a:spcBef>
              <a:buNone/>
              <a:defRPr sz="22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E3EFFB5-870B-8D41-A41A-CE752701CC6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39411" y="5887452"/>
            <a:ext cx="1490638" cy="494631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36426BE-4A21-994C-BB56-FDAE15E5E38C}"/>
              </a:ext>
            </a:extLst>
          </p:cNvPr>
          <p:cNvCxnSpPr>
            <a:cxnSpLocks/>
          </p:cNvCxnSpPr>
          <p:nvPr userDrawn="1"/>
        </p:nvCxnSpPr>
        <p:spPr>
          <a:xfrm>
            <a:off x="360363" y="2706295"/>
            <a:ext cx="2602756" cy="0"/>
          </a:xfrm>
          <a:prstGeom prst="line">
            <a:avLst/>
          </a:prstGeom>
          <a:ln w="31750">
            <a:solidFill>
              <a:schemeClr val="bg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6927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Title Slide 1 (White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DE9FFC4-B96D-EF43-8173-E3D3AEF4087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5D5C541-2BA2-C64F-91EC-9E6BC7F5E809}"/>
              </a:ext>
            </a:extLst>
          </p:cNvPr>
          <p:cNvSpPr/>
          <p:nvPr userDrawn="1"/>
        </p:nvSpPr>
        <p:spPr>
          <a:xfrm>
            <a:off x="-1" y="0"/>
            <a:ext cx="12192001" cy="6858000"/>
          </a:xfrm>
          <a:prstGeom prst="rect">
            <a:avLst/>
          </a:prstGeom>
          <a:gradFill>
            <a:gsLst>
              <a:gs pos="7000">
                <a:srgbClr val="000000"/>
              </a:gs>
              <a:gs pos="100000">
                <a:srgbClr val="000000">
                  <a:alpha val="0"/>
                </a:srgbClr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600">
              <a:solidFill>
                <a:schemeClr val="accent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EE3C75E-47C5-A544-8EFD-993A18842E8B}"/>
              </a:ext>
            </a:extLst>
          </p:cNvPr>
          <p:cNvSpPr/>
          <p:nvPr userDrawn="1"/>
        </p:nvSpPr>
        <p:spPr>
          <a:xfrm>
            <a:off x="-1" y="0"/>
            <a:ext cx="12191998" cy="902825"/>
          </a:xfrm>
          <a:prstGeom prst="rect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600">
              <a:solidFill>
                <a:schemeClr val="accent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0363" y="1942514"/>
            <a:ext cx="4665663" cy="1787237"/>
          </a:xfrm>
        </p:spPr>
        <p:txBody>
          <a:bodyPr anchor="b">
            <a:noAutofit/>
          </a:bodyPr>
          <a:lstStyle>
            <a:lvl1pPr algn="l">
              <a:defRPr sz="4000" b="1" i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0363" y="4243914"/>
            <a:ext cx="4665663" cy="584762"/>
          </a:xfrm>
        </p:spPr>
        <p:txBody>
          <a:bodyPr anchor="t">
            <a:noAutofit/>
          </a:bodyPr>
          <a:lstStyle>
            <a:lvl1pPr marL="0" indent="0" algn="l">
              <a:spcBef>
                <a:spcPts val="600"/>
              </a:spcBef>
              <a:buNone/>
              <a:defRPr sz="22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E3EFFB5-870B-8D41-A41A-CE752701CC6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39411" y="204096"/>
            <a:ext cx="1490638" cy="494631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1E23FCF5-2702-5342-A81B-452A5215F67F}"/>
              </a:ext>
            </a:extLst>
          </p:cNvPr>
          <p:cNvSpPr/>
          <p:nvPr userDrawn="1"/>
        </p:nvSpPr>
        <p:spPr>
          <a:xfrm>
            <a:off x="-2" y="6771190"/>
            <a:ext cx="12192001" cy="91328"/>
          </a:xfrm>
          <a:prstGeom prst="rect">
            <a:avLst/>
          </a:prstGeom>
          <a:solidFill>
            <a:schemeClr val="accent1"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60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2530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7947619-CFEB-114B-A865-57868DF6611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5000" y="0"/>
            <a:ext cx="10287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0B59621-992D-BD45-ABC4-77FEE2570987}"/>
              </a:ext>
            </a:extLst>
          </p:cNvPr>
          <p:cNvSpPr/>
          <p:nvPr userDrawn="1"/>
        </p:nvSpPr>
        <p:spPr>
          <a:xfrm>
            <a:off x="0" y="0"/>
            <a:ext cx="4060825" cy="685800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600"/>
          </a:p>
        </p:txBody>
      </p:sp>
      <p:sp>
        <p:nvSpPr>
          <p:cNvPr id="12" name="Rectangle 9">
            <a:extLst>
              <a:ext uri="{FF2B5EF4-FFF2-40B4-BE49-F238E27FC236}">
                <a16:creationId xmlns:a16="http://schemas.microsoft.com/office/drawing/2014/main" id="{F81D5AD1-155D-0A48-8E82-000D691ADEFE}"/>
              </a:ext>
            </a:extLst>
          </p:cNvPr>
          <p:cNvSpPr/>
          <p:nvPr userDrawn="1"/>
        </p:nvSpPr>
        <p:spPr>
          <a:xfrm flipV="1">
            <a:off x="0" y="0"/>
            <a:ext cx="4060825" cy="6857542"/>
          </a:xfrm>
          <a:custGeom>
            <a:avLst/>
            <a:gdLst>
              <a:gd name="connsiteX0" fmla="*/ 0 w 5614739"/>
              <a:gd name="connsiteY0" fmla="*/ 0 h 6858000"/>
              <a:gd name="connsiteX1" fmla="*/ 5614739 w 5614739"/>
              <a:gd name="connsiteY1" fmla="*/ 0 h 6858000"/>
              <a:gd name="connsiteX2" fmla="*/ 5614739 w 5614739"/>
              <a:gd name="connsiteY2" fmla="*/ 6858000 h 6858000"/>
              <a:gd name="connsiteX3" fmla="*/ 0 w 5614739"/>
              <a:gd name="connsiteY3" fmla="*/ 6858000 h 6858000"/>
              <a:gd name="connsiteX4" fmla="*/ 0 w 5614739"/>
              <a:gd name="connsiteY4" fmla="*/ 0 h 6858000"/>
              <a:gd name="connsiteX0" fmla="*/ 0 w 6401818"/>
              <a:gd name="connsiteY0" fmla="*/ 11574 h 6869574"/>
              <a:gd name="connsiteX1" fmla="*/ 6401818 w 6401818"/>
              <a:gd name="connsiteY1" fmla="*/ 0 h 6869574"/>
              <a:gd name="connsiteX2" fmla="*/ 5614739 w 6401818"/>
              <a:gd name="connsiteY2" fmla="*/ 6869574 h 6869574"/>
              <a:gd name="connsiteX3" fmla="*/ 0 w 6401818"/>
              <a:gd name="connsiteY3" fmla="*/ 6869574 h 6869574"/>
              <a:gd name="connsiteX4" fmla="*/ 0 w 6401818"/>
              <a:gd name="connsiteY4" fmla="*/ 11574 h 6869574"/>
              <a:gd name="connsiteX0" fmla="*/ 0 w 6401818"/>
              <a:gd name="connsiteY0" fmla="*/ 11574 h 6869574"/>
              <a:gd name="connsiteX1" fmla="*/ 6401818 w 6401818"/>
              <a:gd name="connsiteY1" fmla="*/ 0 h 6869574"/>
              <a:gd name="connsiteX2" fmla="*/ 3288228 w 6401818"/>
              <a:gd name="connsiteY2" fmla="*/ 6869574 h 6869574"/>
              <a:gd name="connsiteX3" fmla="*/ 0 w 6401818"/>
              <a:gd name="connsiteY3" fmla="*/ 6869574 h 6869574"/>
              <a:gd name="connsiteX4" fmla="*/ 0 w 6401818"/>
              <a:gd name="connsiteY4" fmla="*/ 11574 h 6869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01818" h="6869574">
                <a:moveTo>
                  <a:pt x="0" y="11574"/>
                </a:moveTo>
                <a:lnTo>
                  <a:pt x="6401818" y="0"/>
                </a:lnTo>
                <a:lnTo>
                  <a:pt x="3288228" y="6869574"/>
                </a:lnTo>
                <a:lnTo>
                  <a:pt x="0" y="6869574"/>
                </a:lnTo>
                <a:lnTo>
                  <a:pt x="0" y="11574"/>
                </a:lnTo>
                <a:close/>
              </a:path>
            </a:pathLst>
          </a:custGeom>
          <a:solidFill>
            <a:schemeClr val="bg1"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600">
              <a:solidFill>
                <a:schemeClr val="accent1"/>
              </a:solidFill>
            </a:endParaRPr>
          </a:p>
        </p:txBody>
      </p:sp>
      <p:sp>
        <p:nvSpPr>
          <p:cNvPr id="8" name="Title Placeholder 1"/>
          <p:cNvSpPr>
            <a:spLocks noGrp="1"/>
          </p:cNvSpPr>
          <p:nvPr>
            <p:ph type="title"/>
          </p:nvPr>
        </p:nvSpPr>
        <p:spPr>
          <a:xfrm>
            <a:off x="360000" y="1426140"/>
            <a:ext cx="3066106" cy="1898688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defRPr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87E861-D506-344F-9EB2-9E84C2407BC1}"/>
              </a:ext>
            </a:extLst>
          </p:cNvPr>
          <p:cNvCxnSpPr>
            <a:cxnSpLocks/>
          </p:cNvCxnSpPr>
          <p:nvPr userDrawn="1"/>
        </p:nvCxnSpPr>
        <p:spPr>
          <a:xfrm>
            <a:off x="360363" y="1178435"/>
            <a:ext cx="750807" cy="0"/>
          </a:xfrm>
          <a:prstGeom prst="line">
            <a:avLst/>
          </a:prstGeom>
          <a:ln w="31750">
            <a:solidFill>
              <a:schemeClr val="accent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9">
            <a:extLst>
              <a:ext uri="{FF2B5EF4-FFF2-40B4-BE49-F238E27FC236}">
                <a16:creationId xmlns:a16="http://schemas.microsoft.com/office/drawing/2014/main" id="{B813F18E-349E-8E4D-A6EB-7875287BC26B}"/>
              </a:ext>
            </a:extLst>
          </p:cNvPr>
          <p:cNvSpPr/>
          <p:nvPr userDrawn="1"/>
        </p:nvSpPr>
        <p:spPr>
          <a:xfrm>
            <a:off x="0" y="0"/>
            <a:ext cx="4060825" cy="6881148"/>
          </a:xfrm>
          <a:custGeom>
            <a:avLst/>
            <a:gdLst>
              <a:gd name="connsiteX0" fmla="*/ 0 w 5614739"/>
              <a:gd name="connsiteY0" fmla="*/ 0 h 6858000"/>
              <a:gd name="connsiteX1" fmla="*/ 5614739 w 5614739"/>
              <a:gd name="connsiteY1" fmla="*/ 0 h 6858000"/>
              <a:gd name="connsiteX2" fmla="*/ 5614739 w 5614739"/>
              <a:gd name="connsiteY2" fmla="*/ 6858000 h 6858000"/>
              <a:gd name="connsiteX3" fmla="*/ 0 w 5614739"/>
              <a:gd name="connsiteY3" fmla="*/ 6858000 h 6858000"/>
              <a:gd name="connsiteX4" fmla="*/ 0 w 5614739"/>
              <a:gd name="connsiteY4" fmla="*/ 0 h 6858000"/>
              <a:gd name="connsiteX0" fmla="*/ 0 w 6401818"/>
              <a:gd name="connsiteY0" fmla="*/ 11574 h 6869574"/>
              <a:gd name="connsiteX1" fmla="*/ 6401818 w 6401818"/>
              <a:gd name="connsiteY1" fmla="*/ 0 h 6869574"/>
              <a:gd name="connsiteX2" fmla="*/ 5614739 w 6401818"/>
              <a:gd name="connsiteY2" fmla="*/ 6869574 h 6869574"/>
              <a:gd name="connsiteX3" fmla="*/ 0 w 6401818"/>
              <a:gd name="connsiteY3" fmla="*/ 6869574 h 6869574"/>
              <a:gd name="connsiteX4" fmla="*/ 0 w 6401818"/>
              <a:gd name="connsiteY4" fmla="*/ 11574 h 6869574"/>
              <a:gd name="connsiteX0" fmla="*/ 0 w 6401818"/>
              <a:gd name="connsiteY0" fmla="*/ 11574 h 6869574"/>
              <a:gd name="connsiteX1" fmla="*/ 6401818 w 6401818"/>
              <a:gd name="connsiteY1" fmla="*/ 0 h 6869574"/>
              <a:gd name="connsiteX2" fmla="*/ 3288228 w 6401818"/>
              <a:gd name="connsiteY2" fmla="*/ 6869574 h 6869574"/>
              <a:gd name="connsiteX3" fmla="*/ 0 w 6401818"/>
              <a:gd name="connsiteY3" fmla="*/ 6869574 h 6869574"/>
              <a:gd name="connsiteX4" fmla="*/ 0 w 6401818"/>
              <a:gd name="connsiteY4" fmla="*/ 11574 h 6869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01818" h="6869574">
                <a:moveTo>
                  <a:pt x="0" y="11574"/>
                </a:moveTo>
                <a:lnTo>
                  <a:pt x="6401818" y="0"/>
                </a:lnTo>
                <a:lnTo>
                  <a:pt x="3288228" y="6869574"/>
                </a:lnTo>
                <a:lnTo>
                  <a:pt x="0" y="6869574"/>
                </a:lnTo>
                <a:lnTo>
                  <a:pt x="0" y="11574"/>
                </a:lnTo>
                <a:close/>
              </a:path>
            </a:pathLst>
          </a:custGeom>
          <a:solidFill>
            <a:schemeClr val="bg1"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60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1389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87E861-D506-344F-9EB2-9E84C2407BC1}"/>
              </a:ext>
            </a:extLst>
          </p:cNvPr>
          <p:cNvCxnSpPr>
            <a:cxnSpLocks/>
          </p:cNvCxnSpPr>
          <p:nvPr userDrawn="1"/>
        </p:nvCxnSpPr>
        <p:spPr>
          <a:xfrm>
            <a:off x="360363" y="1178435"/>
            <a:ext cx="750807" cy="0"/>
          </a:xfrm>
          <a:prstGeom prst="line">
            <a:avLst/>
          </a:prstGeom>
          <a:ln w="31750">
            <a:solidFill>
              <a:schemeClr val="bg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AD38B695-5E96-DA49-9099-5BB24EA76F1A}"/>
              </a:ext>
            </a:extLst>
          </p:cNvPr>
          <p:cNvSpPr/>
          <p:nvPr userDrawn="1"/>
        </p:nvSpPr>
        <p:spPr>
          <a:xfrm>
            <a:off x="0" y="0"/>
            <a:ext cx="1917117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6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9F43ACE-DDFF-394A-B472-82D9F80C2A2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0B59621-992D-BD45-ABC4-77FEE2570987}"/>
              </a:ext>
            </a:extLst>
          </p:cNvPr>
          <p:cNvSpPr/>
          <p:nvPr userDrawn="1"/>
        </p:nvSpPr>
        <p:spPr>
          <a:xfrm>
            <a:off x="0" y="1088019"/>
            <a:ext cx="4791919" cy="2893672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600"/>
          </a:p>
        </p:txBody>
      </p:sp>
      <p:sp>
        <p:nvSpPr>
          <p:cNvPr id="8" name="Title Placeholder 1"/>
          <p:cNvSpPr>
            <a:spLocks noGrp="1"/>
          </p:cNvSpPr>
          <p:nvPr>
            <p:ph type="title"/>
          </p:nvPr>
        </p:nvSpPr>
        <p:spPr>
          <a:xfrm>
            <a:off x="360000" y="1426140"/>
            <a:ext cx="3934208" cy="1675872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defRPr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719297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04C5DEA2-30E6-B446-A2C2-57E02BCA65F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11" name="Rectangle 9">
            <a:extLst>
              <a:ext uri="{FF2B5EF4-FFF2-40B4-BE49-F238E27FC236}">
                <a16:creationId xmlns:a16="http://schemas.microsoft.com/office/drawing/2014/main" id="{7F76C9AB-39D4-2F41-AFB4-FB37959379BD}"/>
              </a:ext>
            </a:extLst>
          </p:cNvPr>
          <p:cNvSpPr/>
          <p:nvPr userDrawn="1"/>
        </p:nvSpPr>
        <p:spPr>
          <a:xfrm>
            <a:off x="0" y="0"/>
            <a:ext cx="6427581" cy="6881148"/>
          </a:xfrm>
          <a:custGeom>
            <a:avLst/>
            <a:gdLst>
              <a:gd name="connsiteX0" fmla="*/ 0 w 5614739"/>
              <a:gd name="connsiteY0" fmla="*/ 0 h 6858000"/>
              <a:gd name="connsiteX1" fmla="*/ 5614739 w 5614739"/>
              <a:gd name="connsiteY1" fmla="*/ 0 h 6858000"/>
              <a:gd name="connsiteX2" fmla="*/ 5614739 w 5614739"/>
              <a:gd name="connsiteY2" fmla="*/ 6858000 h 6858000"/>
              <a:gd name="connsiteX3" fmla="*/ 0 w 5614739"/>
              <a:gd name="connsiteY3" fmla="*/ 6858000 h 6858000"/>
              <a:gd name="connsiteX4" fmla="*/ 0 w 5614739"/>
              <a:gd name="connsiteY4" fmla="*/ 0 h 6858000"/>
              <a:gd name="connsiteX0" fmla="*/ 0 w 6401818"/>
              <a:gd name="connsiteY0" fmla="*/ 11574 h 6869574"/>
              <a:gd name="connsiteX1" fmla="*/ 6401818 w 6401818"/>
              <a:gd name="connsiteY1" fmla="*/ 0 h 6869574"/>
              <a:gd name="connsiteX2" fmla="*/ 5614739 w 6401818"/>
              <a:gd name="connsiteY2" fmla="*/ 6869574 h 6869574"/>
              <a:gd name="connsiteX3" fmla="*/ 0 w 6401818"/>
              <a:gd name="connsiteY3" fmla="*/ 6869574 h 6869574"/>
              <a:gd name="connsiteX4" fmla="*/ 0 w 6401818"/>
              <a:gd name="connsiteY4" fmla="*/ 11574 h 6869574"/>
              <a:gd name="connsiteX0" fmla="*/ 0 w 6401818"/>
              <a:gd name="connsiteY0" fmla="*/ 11574 h 6869574"/>
              <a:gd name="connsiteX1" fmla="*/ 6401818 w 6401818"/>
              <a:gd name="connsiteY1" fmla="*/ 0 h 6869574"/>
              <a:gd name="connsiteX2" fmla="*/ 3288228 w 6401818"/>
              <a:gd name="connsiteY2" fmla="*/ 6869574 h 6869574"/>
              <a:gd name="connsiteX3" fmla="*/ 0 w 6401818"/>
              <a:gd name="connsiteY3" fmla="*/ 6869574 h 6869574"/>
              <a:gd name="connsiteX4" fmla="*/ 0 w 6401818"/>
              <a:gd name="connsiteY4" fmla="*/ 11574 h 6869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01818" h="6869574">
                <a:moveTo>
                  <a:pt x="0" y="11574"/>
                </a:moveTo>
                <a:lnTo>
                  <a:pt x="6401818" y="0"/>
                </a:lnTo>
                <a:lnTo>
                  <a:pt x="3288228" y="6869574"/>
                </a:lnTo>
                <a:lnTo>
                  <a:pt x="0" y="6869574"/>
                </a:lnTo>
                <a:lnTo>
                  <a:pt x="0" y="11574"/>
                </a:lnTo>
                <a:close/>
              </a:path>
            </a:pathLst>
          </a:custGeom>
          <a:solidFill>
            <a:schemeClr val="accent1"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600">
              <a:solidFill>
                <a:schemeClr val="accent1"/>
              </a:solidFill>
            </a:endParaRPr>
          </a:p>
        </p:txBody>
      </p:sp>
      <p:sp>
        <p:nvSpPr>
          <p:cNvPr id="8" name="Title Placeholder 1"/>
          <p:cNvSpPr>
            <a:spLocks noGrp="1"/>
          </p:cNvSpPr>
          <p:nvPr>
            <p:ph type="title"/>
          </p:nvPr>
        </p:nvSpPr>
        <p:spPr>
          <a:xfrm>
            <a:off x="360363" y="1290987"/>
            <a:ext cx="3934208" cy="1675872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defRPr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1CB796D-481F-AF4A-AE9B-EBEB09F6CEF2}"/>
              </a:ext>
            </a:extLst>
          </p:cNvPr>
          <p:cNvCxnSpPr>
            <a:cxnSpLocks/>
          </p:cNvCxnSpPr>
          <p:nvPr userDrawn="1"/>
        </p:nvCxnSpPr>
        <p:spPr>
          <a:xfrm>
            <a:off x="360363" y="1074262"/>
            <a:ext cx="750807" cy="0"/>
          </a:xfrm>
          <a:prstGeom prst="line">
            <a:avLst/>
          </a:prstGeom>
          <a:ln w="31750">
            <a:solidFill>
              <a:schemeClr val="bg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3918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7"/>
          <p:cNvSpPr>
            <a:spLocks noGrp="1"/>
          </p:cNvSpPr>
          <p:nvPr>
            <p:ph type="body" sz="quarter" idx="15" hasCustomPrompt="1"/>
          </p:nvPr>
        </p:nvSpPr>
        <p:spPr>
          <a:xfrm>
            <a:off x="1422658" y="6240217"/>
            <a:ext cx="4670778" cy="197792"/>
          </a:xfrm>
        </p:spPr>
        <p:txBody>
          <a:bodyPr anchor="ctr">
            <a:noAutofit/>
          </a:bodyPr>
          <a:lstStyle>
            <a:lvl1pPr>
              <a:spcBef>
                <a:spcPts val="600"/>
              </a:spcBef>
              <a:defRPr sz="8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add footer text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622CD94B-1FAC-334F-B54A-C468B9344D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9999" y="1384050"/>
            <a:ext cx="11466875" cy="400367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0" name="Title Placeholder 1">
            <a:extLst>
              <a:ext uri="{FF2B5EF4-FFF2-40B4-BE49-F238E27FC236}">
                <a16:creationId xmlns:a16="http://schemas.microsoft.com/office/drawing/2014/main" id="{2FF03BAB-3228-5246-B613-2814295A2F6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9999" y="266875"/>
            <a:ext cx="11466875" cy="704346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>
              <a:defRPr>
                <a:latin typeface="+mj-lt"/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B548A4F-451B-774C-BAF6-E8D1F78040EA}"/>
              </a:ext>
            </a:extLst>
          </p:cNvPr>
          <p:cNvSpPr/>
          <p:nvPr userDrawn="1"/>
        </p:nvSpPr>
        <p:spPr>
          <a:xfrm>
            <a:off x="0" y="0"/>
            <a:ext cx="12192000" cy="1210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600"/>
          </a:p>
        </p:txBody>
      </p:sp>
    </p:spTree>
    <p:extLst>
      <p:ext uri="{BB962C8B-B14F-4D97-AF65-F5344CB8AC3E}">
        <p14:creationId xmlns:p14="http://schemas.microsoft.com/office/powerpoint/2010/main" val="1233888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3862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emf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59999" y="266875"/>
            <a:ext cx="11466875" cy="704346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9999" y="1384050"/>
            <a:ext cx="11466875" cy="400367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90" name="TextBox 89"/>
          <p:cNvSpPr txBox="1"/>
          <p:nvPr userDrawn="1"/>
        </p:nvSpPr>
        <p:spPr>
          <a:xfrm>
            <a:off x="10857611" y="6389957"/>
            <a:ext cx="969264" cy="201168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algn="r">
              <a:defRPr sz="1000"/>
            </a:lvl1pPr>
          </a:lstStyle>
          <a:p>
            <a:pPr lvl="0"/>
            <a:fld id="{40852B0B-9EFB-4F41-802D-346EA0745C48}" type="slidenum">
              <a:rPr lang="en-US" b="0" i="0" smtClean="0">
                <a:solidFill>
                  <a:schemeClr val="tx1"/>
                </a:solidFill>
                <a:latin typeface="Franklin Gothic Book" panose="020B0503020102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lvl="0"/>
              <a:t>‹#›</a:t>
            </a:fld>
            <a:endParaRPr lang="en-US" b="0" i="0">
              <a:solidFill>
                <a:schemeClr val="tx1"/>
              </a:solidFill>
              <a:latin typeface="Franklin Gothic Book" panose="020B0503020102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411935B-68C2-3640-A09D-43EF8B49902C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999" y="6238876"/>
            <a:ext cx="907850" cy="302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662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737" r:id="rId2"/>
    <p:sldLayoutId id="2147483733" r:id="rId3"/>
    <p:sldLayoutId id="2147483734" r:id="rId4"/>
    <p:sldLayoutId id="2147483731" r:id="rId5"/>
    <p:sldLayoutId id="2147483735" r:id="rId6"/>
    <p:sldLayoutId id="2147483736" r:id="rId7"/>
    <p:sldLayoutId id="2147483730" r:id="rId8"/>
    <p:sldLayoutId id="2147483725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ct val="100000"/>
        </a:lnSpc>
        <a:spcBef>
          <a:spcPts val="600"/>
        </a:spcBef>
        <a:buNone/>
        <a:defRPr lang="en-GB" sz="2800" b="1" i="0" kern="1200" dirty="0">
          <a:solidFill>
            <a:schemeClr val="tx1"/>
          </a:solidFill>
          <a:latin typeface="Arial" panose="020B0604020202020204" pitchFamily="34" charset="0"/>
          <a:ea typeface="Open Sans" panose="020B0306030504020204" pitchFamily="34" charset="0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None/>
        <a:defRPr sz="1400" b="0" i="0" kern="1200">
          <a:solidFill>
            <a:schemeClr val="tx1"/>
          </a:solidFill>
          <a:latin typeface="+mn-lt"/>
          <a:ea typeface="Open Sans Light" panose="020B0306030504020204" pitchFamily="34" charset="0"/>
          <a:cs typeface="Open Sans Light" panose="020B0306030504020204" pitchFamily="34" charset="0"/>
        </a:defRPr>
      </a:lvl1pPr>
      <a:lvl2pPr marL="180975" indent="-180975" algn="l" defTabSz="914400" rtl="0" eaLnBrk="1" latinLnBrk="0" hangingPunct="1">
        <a:lnSpc>
          <a:spcPct val="100000"/>
        </a:lnSpc>
        <a:spcBef>
          <a:spcPts val="600"/>
        </a:spcBef>
        <a:buFont typeface="Wingdings" panose="05000000000000000000" pitchFamily="2" charset="2"/>
        <a:buChar char="§"/>
        <a:defRPr sz="1400" b="0" i="0" kern="1200">
          <a:solidFill>
            <a:schemeClr val="tx1"/>
          </a:solidFill>
          <a:latin typeface="+mn-lt"/>
          <a:ea typeface="Open Sans Light" panose="020B0306030504020204" pitchFamily="34" charset="0"/>
          <a:cs typeface="Open Sans Light" panose="020B0306030504020204" pitchFamily="34" charset="0"/>
        </a:defRPr>
      </a:lvl2pPr>
      <a:lvl3pPr marL="361950" indent="-180975" algn="l" defTabSz="914400" rtl="0" eaLnBrk="1" latinLnBrk="0" hangingPunct="1">
        <a:lnSpc>
          <a:spcPct val="100000"/>
        </a:lnSpc>
        <a:spcBef>
          <a:spcPts val="600"/>
        </a:spcBef>
        <a:buFont typeface="Wingdings" panose="05000000000000000000" pitchFamily="2" charset="2"/>
        <a:buChar char="§"/>
        <a:defRPr sz="1400" b="0" i="0" kern="1200">
          <a:solidFill>
            <a:schemeClr val="tx1"/>
          </a:solidFill>
          <a:latin typeface="+mn-lt"/>
          <a:ea typeface="Open Sans Light" panose="020B0306030504020204" pitchFamily="34" charset="0"/>
          <a:cs typeface="Open Sans Light" panose="020B0306030504020204" pitchFamily="34" charset="0"/>
        </a:defRPr>
      </a:lvl3pPr>
      <a:lvl4pPr marL="0" indent="0" algn="l" defTabSz="914400" rtl="0" eaLnBrk="1" latinLnBrk="0" hangingPunct="1">
        <a:lnSpc>
          <a:spcPct val="100000"/>
        </a:lnSpc>
        <a:spcBef>
          <a:spcPts val="1200"/>
        </a:spcBef>
        <a:buFontTx/>
        <a:buNone/>
        <a:defRPr sz="1400" b="0" i="0" kern="1200">
          <a:solidFill>
            <a:schemeClr val="accent5"/>
          </a:solidFill>
          <a:latin typeface="+mn-lt"/>
          <a:ea typeface="Open Sans Light" panose="020B0306030504020204" pitchFamily="34" charset="0"/>
          <a:cs typeface="Open Sans Light" panose="020B0306030504020204" pitchFamily="34" charset="0"/>
        </a:defRPr>
      </a:lvl4pPr>
      <a:lvl5pPr marL="0" indent="0" algn="l" defTabSz="914400" rtl="0" eaLnBrk="1" latinLnBrk="0" hangingPunct="1">
        <a:lnSpc>
          <a:spcPct val="100000"/>
        </a:lnSpc>
        <a:spcBef>
          <a:spcPts val="600"/>
        </a:spcBef>
        <a:buFontTx/>
        <a:buNone/>
        <a:defRPr sz="1400" b="0" i="0" kern="1200">
          <a:solidFill>
            <a:schemeClr val="accent5"/>
          </a:solidFill>
          <a:latin typeface="+mn-lt"/>
          <a:ea typeface="Open Sans Light" panose="020B0306030504020204" pitchFamily="34" charset="0"/>
          <a:cs typeface="Open Sans Light" panose="020B03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227" userDrawn="1">
          <p15:clr>
            <a:srgbClr val="A4A3A4"/>
          </p15:clr>
        </p15:guide>
        <p15:guide id="2" orient="horz" pos="2159" userDrawn="1">
          <p15:clr>
            <a:srgbClr val="A4A3A4"/>
          </p15:clr>
        </p15:guide>
        <p15:guide id="3" pos="720" userDrawn="1">
          <p15:clr>
            <a:srgbClr val="A4A3A4"/>
          </p15:clr>
        </p15:guide>
        <p15:guide id="4" pos="842" userDrawn="1">
          <p15:clr>
            <a:srgbClr val="A4A3A4"/>
          </p15:clr>
        </p15:guide>
        <p15:guide id="5" pos="1335" userDrawn="1">
          <p15:clr>
            <a:srgbClr val="A4A3A4"/>
          </p15:clr>
        </p15:guide>
        <p15:guide id="6" pos="1454" userDrawn="1">
          <p15:clr>
            <a:srgbClr val="A4A3A4"/>
          </p15:clr>
        </p15:guide>
        <p15:guide id="7" pos="1947" userDrawn="1">
          <p15:clr>
            <a:srgbClr val="A4A3A4"/>
          </p15:clr>
        </p15:guide>
        <p15:guide id="8" pos="2064" userDrawn="1">
          <p15:clr>
            <a:srgbClr val="A4A3A4"/>
          </p15:clr>
        </p15:guide>
        <p15:guide id="9" pos="2558" userDrawn="1">
          <p15:clr>
            <a:srgbClr val="A4A3A4"/>
          </p15:clr>
        </p15:guide>
        <p15:guide id="10" pos="2678" userDrawn="1">
          <p15:clr>
            <a:srgbClr val="A4A3A4"/>
          </p15:clr>
        </p15:guide>
        <p15:guide id="11" pos="3170" userDrawn="1">
          <p15:clr>
            <a:srgbClr val="A4A3A4"/>
          </p15:clr>
        </p15:guide>
        <p15:guide id="12" pos="3288" userDrawn="1">
          <p15:clr>
            <a:srgbClr val="A4A3A4"/>
          </p15:clr>
        </p15:guide>
        <p15:guide id="13" pos="3780" userDrawn="1">
          <p15:clr>
            <a:srgbClr val="A4A3A4"/>
          </p15:clr>
        </p15:guide>
        <p15:guide id="14" pos="3900" userDrawn="1">
          <p15:clr>
            <a:srgbClr val="A4A3A4"/>
          </p15:clr>
        </p15:guide>
        <p15:guide id="15" pos="4392" userDrawn="1">
          <p15:clr>
            <a:srgbClr val="A4A3A4"/>
          </p15:clr>
        </p15:guide>
        <p15:guide id="16" pos="4512" userDrawn="1">
          <p15:clr>
            <a:srgbClr val="A4A3A4"/>
          </p15:clr>
        </p15:guide>
        <p15:guide id="17" pos="5124" userDrawn="1">
          <p15:clr>
            <a:srgbClr val="A4A3A4"/>
          </p15:clr>
        </p15:guide>
        <p15:guide id="18" pos="5004" userDrawn="1">
          <p15:clr>
            <a:srgbClr val="A4A3A4"/>
          </p15:clr>
        </p15:guide>
        <p15:guide id="19" pos="5616" userDrawn="1">
          <p15:clr>
            <a:srgbClr val="A4A3A4"/>
          </p15:clr>
        </p15:guide>
        <p15:guide id="20" pos="5736" userDrawn="1">
          <p15:clr>
            <a:srgbClr val="A4A3A4"/>
          </p15:clr>
        </p15:guide>
        <p15:guide id="21" pos="6227" userDrawn="1">
          <p15:clr>
            <a:srgbClr val="A4A3A4"/>
          </p15:clr>
        </p15:guide>
        <p15:guide id="22" pos="6348" userDrawn="1">
          <p15:clr>
            <a:srgbClr val="A4A3A4"/>
          </p15:clr>
        </p15:guide>
        <p15:guide id="23" pos="6839" userDrawn="1">
          <p15:clr>
            <a:srgbClr val="A4A3A4"/>
          </p15:clr>
        </p15:guide>
        <p15:guide id="24" pos="6960" userDrawn="1">
          <p15:clr>
            <a:srgbClr val="A4A3A4"/>
          </p15:clr>
        </p15:guide>
        <p15:guide id="25" pos="7451" userDrawn="1">
          <p15:clr>
            <a:srgbClr val="A4A3A4"/>
          </p15:clr>
        </p15:guide>
        <p15:guide id="26" orient="horz" pos="1799" userDrawn="1">
          <p15:clr>
            <a:srgbClr val="A4A3A4"/>
          </p15:clr>
        </p15:guide>
        <p15:guide id="27" orient="horz" pos="1437" userDrawn="1">
          <p15:clr>
            <a:srgbClr val="A4A3A4"/>
          </p15:clr>
        </p15:guide>
        <p15:guide id="28" orient="horz" pos="1077" userDrawn="1">
          <p15:clr>
            <a:srgbClr val="A4A3A4"/>
          </p15:clr>
        </p15:guide>
        <p15:guide id="29" orient="horz" pos="717" userDrawn="1">
          <p15:clr>
            <a:srgbClr val="A4A3A4"/>
          </p15:clr>
        </p15:guide>
        <p15:guide id="30" orient="horz" pos="2519" userDrawn="1">
          <p15:clr>
            <a:srgbClr val="A4A3A4"/>
          </p15:clr>
        </p15:guide>
        <p15:guide id="31" orient="horz" pos="2879" userDrawn="1">
          <p15:clr>
            <a:srgbClr val="A4A3A4"/>
          </p15:clr>
        </p15:guide>
        <p15:guide id="32" orient="horz" pos="3240" userDrawn="1">
          <p15:clr>
            <a:srgbClr val="A4A3A4"/>
          </p15:clr>
        </p15:guide>
        <p15:guide id="33" orient="horz" pos="3600" userDrawn="1">
          <p15:clr>
            <a:srgbClr val="A4A3A4"/>
          </p15:clr>
        </p15:guide>
        <p15:guide id="34" orient="horz" pos="3855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pixabay.com/en/house-home-red-start-button-36901/" TargetMode="External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4.png"/><Relationship Id="rId11" Type="http://schemas.openxmlformats.org/officeDocument/2006/relationships/image" Target="../media/image18.png"/><Relationship Id="rId5" Type="http://schemas.openxmlformats.org/officeDocument/2006/relationships/image" Target="../media/image13.jpeg"/><Relationship Id="rId10" Type="http://schemas.openxmlformats.org/officeDocument/2006/relationships/image" Target="../media/image17.png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6D17E4E9-39C8-2949-BD0E-9C772C6B8335}"/>
              </a:ext>
            </a:extLst>
          </p:cNvPr>
          <p:cNvSpPr/>
          <p:nvPr/>
        </p:nvSpPr>
        <p:spPr>
          <a:xfrm>
            <a:off x="7455292" y="627"/>
            <a:ext cx="4897120" cy="6865434"/>
          </a:xfrm>
          <a:prstGeom prst="rect">
            <a:avLst/>
          </a:prstGeom>
          <a:solidFill>
            <a:schemeClr val="bg1">
              <a:lumMod val="8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600" dirty="0"/>
          </a:p>
        </p:txBody>
      </p:sp>
      <p:grpSp>
        <p:nvGrpSpPr>
          <p:cNvPr id="402" name="Canvas 11">
            <a:extLst>
              <a:ext uri="{FF2B5EF4-FFF2-40B4-BE49-F238E27FC236}">
                <a16:creationId xmlns:a16="http://schemas.microsoft.com/office/drawing/2014/main" id="{D56D410D-5B97-4983-960F-5B8BB97DB993}"/>
              </a:ext>
            </a:extLst>
          </p:cNvPr>
          <p:cNvGrpSpPr/>
          <p:nvPr/>
        </p:nvGrpSpPr>
        <p:grpSpPr>
          <a:xfrm>
            <a:off x="7449033" y="594350"/>
            <a:ext cx="4646930" cy="6058637"/>
            <a:chOff x="0" y="0"/>
            <a:chExt cx="4646930" cy="6058637"/>
          </a:xfrm>
        </p:grpSpPr>
        <p:sp>
          <p:nvSpPr>
            <p:cNvPr id="403" name="Rectangle 402">
              <a:extLst>
                <a:ext uri="{FF2B5EF4-FFF2-40B4-BE49-F238E27FC236}">
                  <a16:creationId xmlns:a16="http://schemas.microsoft.com/office/drawing/2014/main" id="{5606C49A-03DD-4525-A5D7-FDCA05AE57BA}"/>
                </a:ext>
              </a:extLst>
            </p:cNvPr>
            <p:cNvSpPr/>
            <p:nvPr/>
          </p:nvSpPr>
          <p:spPr>
            <a:xfrm>
              <a:off x="0" y="0"/>
              <a:ext cx="4646930" cy="6058535"/>
            </a:xfrm>
            <a:prstGeom prst="rect">
              <a:avLst/>
            </a:prstGeom>
            <a:solidFill>
              <a:prstClr val="white"/>
            </a:solidFill>
          </p:spPr>
        </p:sp>
        <p:pic>
          <p:nvPicPr>
            <p:cNvPr id="404" name="Picture 403">
              <a:extLst>
                <a:ext uri="{FF2B5EF4-FFF2-40B4-BE49-F238E27FC236}">
                  <a16:creationId xmlns:a16="http://schemas.microsoft.com/office/drawing/2014/main" id="{2020207D-89DC-4D59-9CD8-2B3AD5CAA2C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355541" y="1652636"/>
              <a:ext cx="434792" cy="683960"/>
            </a:xfrm>
            <a:prstGeom prst="rect">
              <a:avLst/>
            </a:prstGeom>
          </p:spPr>
        </p:pic>
        <p:pic>
          <p:nvPicPr>
            <p:cNvPr id="405" name="Picture 404">
              <a:extLst>
                <a:ext uri="{FF2B5EF4-FFF2-40B4-BE49-F238E27FC236}">
                  <a16:creationId xmlns:a16="http://schemas.microsoft.com/office/drawing/2014/main" id="{E04FFA27-D432-4E01-B51E-20BF1A200CF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flipH="1">
              <a:off x="1078784" y="574814"/>
              <a:ext cx="117555" cy="262317"/>
            </a:xfrm>
            <a:prstGeom prst="rect">
              <a:avLst/>
            </a:prstGeom>
          </p:spPr>
        </p:pic>
        <p:grpSp>
          <p:nvGrpSpPr>
            <p:cNvPr id="406" name="Group 405">
              <a:extLst>
                <a:ext uri="{FF2B5EF4-FFF2-40B4-BE49-F238E27FC236}">
                  <a16:creationId xmlns:a16="http://schemas.microsoft.com/office/drawing/2014/main" id="{F5666D3C-F65C-40DF-B8EA-C7AA271EE9B9}"/>
                </a:ext>
              </a:extLst>
            </p:cNvPr>
            <p:cNvGrpSpPr/>
            <p:nvPr/>
          </p:nvGrpSpPr>
          <p:grpSpPr>
            <a:xfrm>
              <a:off x="2883090" y="2343206"/>
              <a:ext cx="1054926" cy="1044473"/>
              <a:chOff x="1363981" y="1302482"/>
              <a:chExt cx="1054926" cy="1044473"/>
            </a:xfrm>
          </p:grpSpPr>
          <p:sp>
            <p:nvSpPr>
              <p:cNvPr id="447" name="Arc 446">
                <a:extLst>
                  <a:ext uri="{FF2B5EF4-FFF2-40B4-BE49-F238E27FC236}">
                    <a16:creationId xmlns:a16="http://schemas.microsoft.com/office/drawing/2014/main" id="{76218318-84ED-4C15-BD6A-FB64321CF7A7}"/>
                  </a:ext>
                </a:extLst>
              </p:cNvPr>
              <p:cNvSpPr/>
              <p:nvPr/>
            </p:nvSpPr>
            <p:spPr>
              <a:xfrm>
                <a:off x="1432214" y="1377497"/>
                <a:ext cx="914400" cy="914400"/>
              </a:xfrm>
              <a:prstGeom prst="arc">
                <a:avLst/>
              </a:prstGeom>
              <a:ln w="27305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448" name="Arc 447">
                <a:extLst>
                  <a:ext uri="{FF2B5EF4-FFF2-40B4-BE49-F238E27FC236}">
                    <a16:creationId xmlns:a16="http://schemas.microsoft.com/office/drawing/2014/main" id="{E89F802E-127D-4C74-ABC5-86006BD0E16B}"/>
                  </a:ext>
                </a:extLst>
              </p:cNvPr>
              <p:cNvSpPr/>
              <p:nvPr/>
            </p:nvSpPr>
            <p:spPr>
              <a:xfrm>
                <a:off x="1403785" y="1347895"/>
                <a:ext cx="969846" cy="943886"/>
              </a:xfrm>
              <a:prstGeom prst="arc">
                <a:avLst>
                  <a:gd name="adj1" fmla="val 16200000"/>
                  <a:gd name="adj2" fmla="val 101423"/>
                </a:avLst>
              </a:prstGeom>
              <a:ln w="34925">
                <a:solidFill>
                  <a:srgbClr val="F0EB4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449" name="Arc 448">
                <a:extLst>
                  <a:ext uri="{FF2B5EF4-FFF2-40B4-BE49-F238E27FC236}">
                    <a16:creationId xmlns:a16="http://schemas.microsoft.com/office/drawing/2014/main" id="{AB250BCA-7B26-42A1-9041-E001F1318863}"/>
                  </a:ext>
                </a:extLst>
              </p:cNvPr>
              <p:cNvSpPr/>
              <p:nvPr/>
            </p:nvSpPr>
            <p:spPr>
              <a:xfrm>
                <a:off x="1363981" y="1302482"/>
                <a:ext cx="1054926" cy="1044473"/>
              </a:xfrm>
              <a:prstGeom prst="arc">
                <a:avLst>
                  <a:gd name="adj1" fmla="val 16200000"/>
                  <a:gd name="adj2" fmla="val 69425"/>
                </a:avLst>
              </a:prstGeom>
              <a:ln w="57150">
                <a:solidFill>
                  <a:srgbClr val="F0C03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/>
              </a:p>
            </p:txBody>
          </p:sp>
        </p:grpSp>
        <p:sp>
          <p:nvSpPr>
            <p:cNvPr id="407" name="Text Box 2">
              <a:extLst>
                <a:ext uri="{FF2B5EF4-FFF2-40B4-BE49-F238E27FC236}">
                  <a16:creationId xmlns:a16="http://schemas.microsoft.com/office/drawing/2014/main" id="{7C590FC7-F602-4A45-A9A3-E15BABDF849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90061" y="2909531"/>
              <a:ext cx="2385065" cy="304264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marL="0" marR="0">
                <a:lnSpc>
                  <a:spcPct val="106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4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Geologic</a:t>
              </a:r>
              <a:r>
                <a: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Pressure Generator</a:t>
              </a:r>
              <a:endParaRPr lang="en-US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408" name="Picture 407">
              <a:extLst>
                <a:ext uri="{FF2B5EF4-FFF2-40B4-BE49-F238E27FC236}">
                  <a16:creationId xmlns:a16="http://schemas.microsoft.com/office/drawing/2014/main" id="{67DFA55F-8986-47BD-9DF2-CED89B5A816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8951" y="248270"/>
              <a:ext cx="728991" cy="3531584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09" name="Group 408">
              <a:extLst>
                <a:ext uri="{FF2B5EF4-FFF2-40B4-BE49-F238E27FC236}">
                  <a16:creationId xmlns:a16="http://schemas.microsoft.com/office/drawing/2014/main" id="{2EF6123E-FF1E-4874-8925-840C1A66636F}"/>
                </a:ext>
              </a:extLst>
            </p:cNvPr>
            <p:cNvGrpSpPr/>
            <p:nvPr/>
          </p:nvGrpSpPr>
          <p:grpSpPr>
            <a:xfrm>
              <a:off x="626218" y="812811"/>
              <a:ext cx="1518812" cy="72293"/>
              <a:chOff x="625749" y="881915"/>
              <a:chExt cx="781138" cy="72293"/>
            </a:xfrm>
          </p:grpSpPr>
          <p:cxnSp>
            <p:nvCxnSpPr>
              <p:cNvPr id="444" name="Straight Connector 443">
                <a:extLst>
                  <a:ext uri="{FF2B5EF4-FFF2-40B4-BE49-F238E27FC236}">
                    <a16:creationId xmlns:a16="http://schemas.microsoft.com/office/drawing/2014/main" id="{34B34108-1010-477E-BF4B-CC64BA8C3F8D}"/>
                  </a:ext>
                </a:extLst>
              </p:cNvPr>
              <p:cNvCxnSpPr/>
              <p:nvPr/>
            </p:nvCxnSpPr>
            <p:spPr>
              <a:xfrm>
                <a:off x="625749" y="954208"/>
                <a:ext cx="780677" cy="0"/>
              </a:xfrm>
              <a:prstGeom prst="line">
                <a:avLst/>
              </a:prstGeom>
              <a:ln w="28575"/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45" name="Straight Connector 444">
                <a:extLst>
                  <a:ext uri="{FF2B5EF4-FFF2-40B4-BE49-F238E27FC236}">
                    <a16:creationId xmlns:a16="http://schemas.microsoft.com/office/drawing/2014/main" id="{F2F0197C-DA6C-4107-B79C-B24BF246E62E}"/>
                  </a:ext>
                </a:extLst>
              </p:cNvPr>
              <p:cNvCxnSpPr/>
              <p:nvPr/>
            </p:nvCxnSpPr>
            <p:spPr>
              <a:xfrm>
                <a:off x="626236" y="923473"/>
                <a:ext cx="780190" cy="0"/>
              </a:xfrm>
              <a:prstGeom prst="line">
                <a:avLst/>
              </a:prstGeom>
              <a:ln w="38100">
                <a:solidFill>
                  <a:srgbClr val="F0EB42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46" name="Straight Connector 445">
                <a:extLst>
                  <a:ext uri="{FF2B5EF4-FFF2-40B4-BE49-F238E27FC236}">
                    <a16:creationId xmlns:a16="http://schemas.microsoft.com/office/drawing/2014/main" id="{237D6E93-24C3-4661-9F48-B631F2F5CC18}"/>
                  </a:ext>
                </a:extLst>
              </p:cNvPr>
              <p:cNvCxnSpPr/>
              <p:nvPr/>
            </p:nvCxnSpPr>
            <p:spPr>
              <a:xfrm>
                <a:off x="626236" y="881915"/>
                <a:ext cx="780651" cy="0"/>
              </a:xfrm>
              <a:prstGeom prst="line">
                <a:avLst/>
              </a:prstGeom>
              <a:ln w="57150">
                <a:solidFill>
                  <a:srgbClr val="F0C031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</p:grpSp>
        <p:pic>
          <p:nvPicPr>
            <p:cNvPr id="410" name="Picture 409">
              <a:extLst>
                <a:ext uri="{FF2B5EF4-FFF2-40B4-BE49-F238E27FC236}">
                  <a16:creationId xmlns:a16="http://schemas.microsoft.com/office/drawing/2014/main" id="{343A6C30-F468-4B6E-B3F3-B1ADC4334D3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06291" y="102125"/>
              <a:ext cx="382907" cy="595832"/>
            </a:xfrm>
            <a:prstGeom prst="rect">
              <a:avLst/>
            </a:prstGeom>
          </p:spPr>
        </p:pic>
        <p:grpSp>
          <p:nvGrpSpPr>
            <p:cNvPr id="411" name="Group 410">
              <a:extLst>
                <a:ext uri="{FF2B5EF4-FFF2-40B4-BE49-F238E27FC236}">
                  <a16:creationId xmlns:a16="http://schemas.microsoft.com/office/drawing/2014/main" id="{8FE9BEA7-97DB-46A9-A056-04D162920B63}"/>
                </a:ext>
              </a:extLst>
            </p:cNvPr>
            <p:cNvGrpSpPr/>
            <p:nvPr/>
          </p:nvGrpSpPr>
          <p:grpSpPr>
            <a:xfrm rot="5400000">
              <a:off x="3122006" y="3614722"/>
              <a:ext cx="1559728" cy="72293"/>
              <a:chOff x="0" y="0"/>
              <a:chExt cx="781138" cy="72293"/>
            </a:xfrm>
          </p:grpSpPr>
          <p:cxnSp>
            <p:nvCxnSpPr>
              <p:cNvPr id="441" name="Straight Connector 440">
                <a:extLst>
                  <a:ext uri="{FF2B5EF4-FFF2-40B4-BE49-F238E27FC236}">
                    <a16:creationId xmlns:a16="http://schemas.microsoft.com/office/drawing/2014/main" id="{A2179E94-8C75-4C84-9928-29497605381E}"/>
                  </a:ext>
                </a:extLst>
              </p:cNvPr>
              <p:cNvCxnSpPr/>
              <p:nvPr/>
            </p:nvCxnSpPr>
            <p:spPr>
              <a:xfrm>
                <a:off x="0" y="72293"/>
                <a:ext cx="780677" cy="0"/>
              </a:xfrm>
              <a:prstGeom prst="line">
                <a:avLst/>
              </a:prstGeom>
              <a:ln w="28575"/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42" name="Straight Connector 441">
                <a:extLst>
                  <a:ext uri="{FF2B5EF4-FFF2-40B4-BE49-F238E27FC236}">
                    <a16:creationId xmlns:a16="http://schemas.microsoft.com/office/drawing/2014/main" id="{FBA166C2-58F4-4A6B-A407-4663A84A0EBA}"/>
                  </a:ext>
                </a:extLst>
              </p:cNvPr>
              <p:cNvCxnSpPr/>
              <p:nvPr/>
            </p:nvCxnSpPr>
            <p:spPr>
              <a:xfrm>
                <a:off x="487" y="41558"/>
                <a:ext cx="780190" cy="0"/>
              </a:xfrm>
              <a:prstGeom prst="line">
                <a:avLst/>
              </a:prstGeom>
              <a:ln w="38100">
                <a:solidFill>
                  <a:srgbClr val="F0EB42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43" name="Straight Connector 442">
                <a:extLst>
                  <a:ext uri="{FF2B5EF4-FFF2-40B4-BE49-F238E27FC236}">
                    <a16:creationId xmlns:a16="http://schemas.microsoft.com/office/drawing/2014/main" id="{606F8EC3-33CF-4F18-B694-0BB90A489F48}"/>
                  </a:ext>
                </a:extLst>
              </p:cNvPr>
              <p:cNvCxnSpPr/>
              <p:nvPr/>
            </p:nvCxnSpPr>
            <p:spPr>
              <a:xfrm>
                <a:off x="487" y="0"/>
                <a:ext cx="780651" cy="0"/>
              </a:xfrm>
              <a:prstGeom prst="line">
                <a:avLst/>
              </a:prstGeom>
              <a:ln w="57150">
                <a:solidFill>
                  <a:srgbClr val="F0C031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</p:grpSp>
        <p:sp>
          <p:nvSpPr>
            <p:cNvPr id="412" name="Text Box 2">
              <a:extLst>
                <a:ext uri="{FF2B5EF4-FFF2-40B4-BE49-F238E27FC236}">
                  <a16:creationId xmlns:a16="http://schemas.microsoft.com/office/drawing/2014/main" id="{DBF79641-5FFF-4416-8D3B-A528E46ABCB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05103" y="5132316"/>
              <a:ext cx="1073175" cy="319332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marL="0" marR="0">
                <a:lnSpc>
                  <a:spcPct val="106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4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GAS USERS</a:t>
              </a:r>
              <a:endParaRPr lang="en-US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413" name="Picture 412">
              <a:extLst>
                <a:ext uri="{FF2B5EF4-FFF2-40B4-BE49-F238E27FC236}">
                  <a16:creationId xmlns:a16="http://schemas.microsoft.com/office/drawing/2014/main" id="{E15877CD-C567-41F1-8C45-D8113EC1F46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8"/>
                </a:ext>
              </a:extLst>
            </a:blip>
            <a:stretch>
              <a:fillRect/>
            </a:stretch>
          </p:blipFill>
          <p:spPr>
            <a:xfrm>
              <a:off x="3718561" y="4266620"/>
              <a:ext cx="619638" cy="602212"/>
            </a:xfrm>
            <a:prstGeom prst="rect">
              <a:avLst/>
            </a:prstGeom>
          </p:spPr>
        </p:pic>
        <p:pic>
          <p:nvPicPr>
            <p:cNvPr id="414" name="Picture 413">
              <a:extLst>
                <a:ext uri="{FF2B5EF4-FFF2-40B4-BE49-F238E27FC236}">
                  <a16:creationId xmlns:a16="http://schemas.microsoft.com/office/drawing/2014/main" id="{2E150820-534E-41E9-B0FD-0EF1CB75574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8"/>
                </a:ext>
              </a:extLst>
            </a:blip>
            <a:stretch>
              <a:fillRect/>
            </a:stretch>
          </p:blipFill>
          <p:spPr>
            <a:xfrm>
              <a:off x="3295363" y="4519018"/>
              <a:ext cx="619108" cy="602118"/>
            </a:xfrm>
            <a:prstGeom prst="rect">
              <a:avLst/>
            </a:prstGeom>
          </p:spPr>
        </p:pic>
        <p:pic>
          <p:nvPicPr>
            <p:cNvPr id="415" name="Picture 414">
              <a:extLst>
                <a:ext uri="{FF2B5EF4-FFF2-40B4-BE49-F238E27FC236}">
                  <a16:creationId xmlns:a16="http://schemas.microsoft.com/office/drawing/2014/main" id="{4F3FE783-AB6B-4E01-BC6C-5724717E203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8"/>
                </a:ext>
              </a:extLst>
            </a:blip>
            <a:stretch>
              <a:fillRect/>
            </a:stretch>
          </p:blipFill>
          <p:spPr>
            <a:xfrm>
              <a:off x="4026485" y="4484251"/>
              <a:ext cx="619108" cy="602118"/>
            </a:xfrm>
            <a:prstGeom prst="rect">
              <a:avLst/>
            </a:prstGeom>
          </p:spPr>
        </p:pic>
        <p:grpSp>
          <p:nvGrpSpPr>
            <p:cNvPr id="416" name="Group 415">
              <a:extLst>
                <a:ext uri="{FF2B5EF4-FFF2-40B4-BE49-F238E27FC236}">
                  <a16:creationId xmlns:a16="http://schemas.microsoft.com/office/drawing/2014/main" id="{91B72F45-B565-4924-8D42-0AC874087A4F}"/>
                </a:ext>
              </a:extLst>
            </p:cNvPr>
            <p:cNvGrpSpPr/>
            <p:nvPr/>
          </p:nvGrpSpPr>
          <p:grpSpPr>
            <a:xfrm>
              <a:off x="1615100" y="812799"/>
              <a:ext cx="1054735" cy="1043940"/>
              <a:chOff x="0" y="0"/>
              <a:chExt cx="1054926" cy="1044473"/>
            </a:xfrm>
          </p:grpSpPr>
          <p:sp>
            <p:nvSpPr>
              <p:cNvPr id="438" name="Arc 437">
                <a:extLst>
                  <a:ext uri="{FF2B5EF4-FFF2-40B4-BE49-F238E27FC236}">
                    <a16:creationId xmlns:a16="http://schemas.microsoft.com/office/drawing/2014/main" id="{A3208514-355F-4D26-BE53-D60A682C7A3C}"/>
                  </a:ext>
                </a:extLst>
              </p:cNvPr>
              <p:cNvSpPr/>
              <p:nvPr/>
            </p:nvSpPr>
            <p:spPr>
              <a:xfrm>
                <a:off x="68233" y="75015"/>
                <a:ext cx="914400" cy="914400"/>
              </a:xfrm>
              <a:prstGeom prst="arc">
                <a:avLst/>
              </a:prstGeom>
              <a:ln w="27305"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439" name="Arc 438">
                <a:extLst>
                  <a:ext uri="{FF2B5EF4-FFF2-40B4-BE49-F238E27FC236}">
                    <a16:creationId xmlns:a16="http://schemas.microsoft.com/office/drawing/2014/main" id="{1A1AE702-B738-4BC5-BAE0-DA479B8E1BC6}"/>
                  </a:ext>
                </a:extLst>
              </p:cNvPr>
              <p:cNvSpPr/>
              <p:nvPr/>
            </p:nvSpPr>
            <p:spPr>
              <a:xfrm>
                <a:off x="39804" y="45413"/>
                <a:ext cx="969846" cy="943886"/>
              </a:xfrm>
              <a:prstGeom prst="arc">
                <a:avLst>
                  <a:gd name="adj1" fmla="val 16200000"/>
                  <a:gd name="adj2" fmla="val 101423"/>
                </a:avLst>
              </a:prstGeom>
              <a:ln w="34925">
                <a:solidFill>
                  <a:srgbClr val="F0EB4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440" name="Arc 439">
                <a:extLst>
                  <a:ext uri="{FF2B5EF4-FFF2-40B4-BE49-F238E27FC236}">
                    <a16:creationId xmlns:a16="http://schemas.microsoft.com/office/drawing/2014/main" id="{604666E3-5CBF-49AC-8561-DC344F4FF45F}"/>
                  </a:ext>
                </a:extLst>
              </p:cNvPr>
              <p:cNvSpPr/>
              <p:nvPr/>
            </p:nvSpPr>
            <p:spPr>
              <a:xfrm>
                <a:off x="0" y="0"/>
                <a:ext cx="1054926" cy="1044473"/>
              </a:xfrm>
              <a:prstGeom prst="arc">
                <a:avLst>
                  <a:gd name="adj1" fmla="val 16200000"/>
                  <a:gd name="adj2" fmla="val 69425"/>
                </a:avLst>
              </a:prstGeom>
              <a:ln w="57150">
                <a:solidFill>
                  <a:srgbClr val="F0C03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US"/>
              </a:p>
            </p:txBody>
          </p:sp>
        </p:grpSp>
        <p:sp>
          <p:nvSpPr>
            <p:cNvPr id="417" name="Text Box 2">
              <a:extLst>
                <a:ext uri="{FF2B5EF4-FFF2-40B4-BE49-F238E27FC236}">
                  <a16:creationId xmlns:a16="http://schemas.microsoft.com/office/drawing/2014/main" id="{07DC2196-4126-4E0C-A5A6-FFC069B46E1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0509" y="5492300"/>
              <a:ext cx="1002181" cy="566337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marL="0" marR="0" algn="ctr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PEM Electrolysis</a:t>
              </a:r>
              <a:endParaRPr lang="en-US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418" name="Group 417">
              <a:extLst>
                <a:ext uri="{FF2B5EF4-FFF2-40B4-BE49-F238E27FC236}">
                  <a16:creationId xmlns:a16="http://schemas.microsoft.com/office/drawing/2014/main" id="{377C3C79-B784-410E-9F98-32F3B09B303B}"/>
                </a:ext>
              </a:extLst>
            </p:cNvPr>
            <p:cNvGrpSpPr/>
            <p:nvPr/>
          </p:nvGrpSpPr>
          <p:grpSpPr>
            <a:xfrm rot="5400000">
              <a:off x="2361375" y="1548388"/>
              <a:ext cx="544361" cy="72293"/>
              <a:chOff x="-743902" y="743902"/>
              <a:chExt cx="781138" cy="72293"/>
            </a:xfrm>
          </p:grpSpPr>
          <p:cxnSp>
            <p:nvCxnSpPr>
              <p:cNvPr id="435" name="Straight Connector 434">
                <a:extLst>
                  <a:ext uri="{FF2B5EF4-FFF2-40B4-BE49-F238E27FC236}">
                    <a16:creationId xmlns:a16="http://schemas.microsoft.com/office/drawing/2014/main" id="{2E3F5121-E2C7-4E5E-B34B-73ED2DC52830}"/>
                  </a:ext>
                </a:extLst>
              </p:cNvPr>
              <p:cNvCxnSpPr/>
              <p:nvPr/>
            </p:nvCxnSpPr>
            <p:spPr>
              <a:xfrm>
                <a:off x="-743902" y="816195"/>
                <a:ext cx="780677" cy="0"/>
              </a:xfrm>
              <a:prstGeom prst="line">
                <a:avLst/>
              </a:prstGeom>
              <a:ln w="28575"/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36" name="Straight Connector 435">
                <a:extLst>
                  <a:ext uri="{FF2B5EF4-FFF2-40B4-BE49-F238E27FC236}">
                    <a16:creationId xmlns:a16="http://schemas.microsoft.com/office/drawing/2014/main" id="{15A8B135-5A46-4550-915A-1EB05BB58546}"/>
                  </a:ext>
                </a:extLst>
              </p:cNvPr>
              <p:cNvCxnSpPr/>
              <p:nvPr/>
            </p:nvCxnSpPr>
            <p:spPr>
              <a:xfrm>
                <a:off x="-743415" y="785460"/>
                <a:ext cx="780190" cy="0"/>
              </a:xfrm>
              <a:prstGeom prst="line">
                <a:avLst/>
              </a:prstGeom>
              <a:ln w="38100">
                <a:solidFill>
                  <a:srgbClr val="F0EB42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37" name="Straight Connector 436">
                <a:extLst>
                  <a:ext uri="{FF2B5EF4-FFF2-40B4-BE49-F238E27FC236}">
                    <a16:creationId xmlns:a16="http://schemas.microsoft.com/office/drawing/2014/main" id="{77455E53-B6E0-4B70-9A3C-2D7AAB727B08}"/>
                  </a:ext>
                </a:extLst>
              </p:cNvPr>
              <p:cNvCxnSpPr/>
              <p:nvPr/>
            </p:nvCxnSpPr>
            <p:spPr>
              <a:xfrm>
                <a:off x="-743415" y="743902"/>
                <a:ext cx="780651" cy="0"/>
              </a:xfrm>
              <a:prstGeom prst="line">
                <a:avLst/>
              </a:prstGeom>
              <a:ln w="57150">
                <a:solidFill>
                  <a:srgbClr val="F0C031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</p:grpSp>
        <p:pic>
          <p:nvPicPr>
            <p:cNvPr id="419" name="Picture 418">
              <a:extLst>
                <a:ext uri="{FF2B5EF4-FFF2-40B4-BE49-F238E27FC236}">
                  <a16:creationId xmlns:a16="http://schemas.microsoft.com/office/drawing/2014/main" id="{07AF9A35-85CE-4E6E-9528-ACB49615AF0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170526" y="1814011"/>
              <a:ext cx="2143628" cy="1128197"/>
            </a:xfrm>
            <a:prstGeom prst="rect">
              <a:avLst/>
            </a:prstGeom>
          </p:spPr>
        </p:pic>
        <p:grpSp>
          <p:nvGrpSpPr>
            <p:cNvPr id="420" name="Group 419">
              <a:extLst>
                <a:ext uri="{FF2B5EF4-FFF2-40B4-BE49-F238E27FC236}">
                  <a16:creationId xmlns:a16="http://schemas.microsoft.com/office/drawing/2014/main" id="{2252865A-FEE1-4C19-8422-24950F041E0D}"/>
                </a:ext>
              </a:extLst>
            </p:cNvPr>
            <p:cNvGrpSpPr/>
            <p:nvPr/>
          </p:nvGrpSpPr>
          <p:grpSpPr>
            <a:xfrm>
              <a:off x="3179549" y="2343206"/>
              <a:ext cx="232273" cy="72293"/>
              <a:chOff x="0" y="0"/>
              <a:chExt cx="781138" cy="72293"/>
            </a:xfrm>
          </p:grpSpPr>
          <p:cxnSp>
            <p:nvCxnSpPr>
              <p:cNvPr id="432" name="Straight Connector 431">
                <a:extLst>
                  <a:ext uri="{FF2B5EF4-FFF2-40B4-BE49-F238E27FC236}">
                    <a16:creationId xmlns:a16="http://schemas.microsoft.com/office/drawing/2014/main" id="{B9EFCB35-DF1D-4535-97C9-4FC83CEE7515}"/>
                  </a:ext>
                </a:extLst>
              </p:cNvPr>
              <p:cNvCxnSpPr/>
              <p:nvPr/>
            </p:nvCxnSpPr>
            <p:spPr>
              <a:xfrm>
                <a:off x="0" y="72293"/>
                <a:ext cx="780677" cy="0"/>
              </a:xfrm>
              <a:prstGeom prst="line">
                <a:avLst/>
              </a:prstGeom>
              <a:ln w="28575"/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33" name="Straight Connector 432">
                <a:extLst>
                  <a:ext uri="{FF2B5EF4-FFF2-40B4-BE49-F238E27FC236}">
                    <a16:creationId xmlns:a16="http://schemas.microsoft.com/office/drawing/2014/main" id="{5AF4EBF4-8BAE-43AE-80BD-1683AF5B3F9A}"/>
                  </a:ext>
                </a:extLst>
              </p:cNvPr>
              <p:cNvCxnSpPr/>
              <p:nvPr/>
            </p:nvCxnSpPr>
            <p:spPr>
              <a:xfrm>
                <a:off x="487" y="41558"/>
                <a:ext cx="780190" cy="0"/>
              </a:xfrm>
              <a:prstGeom prst="line">
                <a:avLst/>
              </a:prstGeom>
              <a:ln w="38100">
                <a:solidFill>
                  <a:srgbClr val="F0EB42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34" name="Straight Connector 433">
                <a:extLst>
                  <a:ext uri="{FF2B5EF4-FFF2-40B4-BE49-F238E27FC236}">
                    <a16:creationId xmlns:a16="http://schemas.microsoft.com/office/drawing/2014/main" id="{2A07288C-95F2-4702-9DDC-64C7480A3B40}"/>
                  </a:ext>
                </a:extLst>
              </p:cNvPr>
              <p:cNvCxnSpPr/>
              <p:nvPr/>
            </p:nvCxnSpPr>
            <p:spPr>
              <a:xfrm>
                <a:off x="487" y="0"/>
                <a:ext cx="780651" cy="0"/>
              </a:xfrm>
              <a:prstGeom prst="line">
                <a:avLst/>
              </a:prstGeom>
              <a:ln w="57150">
                <a:solidFill>
                  <a:srgbClr val="F0C031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</p:grpSp>
        <p:grpSp>
          <p:nvGrpSpPr>
            <p:cNvPr id="421" name="Group 420">
              <a:extLst>
                <a:ext uri="{FF2B5EF4-FFF2-40B4-BE49-F238E27FC236}">
                  <a16:creationId xmlns:a16="http://schemas.microsoft.com/office/drawing/2014/main" id="{D7B0E3FD-ADBF-4482-83F0-C0E239B107C8}"/>
                </a:ext>
              </a:extLst>
            </p:cNvPr>
            <p:cNvGrpSpPr/>
            <p:nvPr/>
          </p:nvGrpSpPr>
          <p:grpSpPr>
            <a:xfrm rot="5400000">
              <a:off x="533076" y="3719188"/>
              <a:ext cx="1645029" cy="48681"/>
              <a:chOff x="168981" y="1242214"/>
              <a:chExt cx="1016636" cy="48681"/>
            </a:xfrm>
          </p:grpSpPr>
          <p:cxnSp>
            <p:nvCxnSpPr>
              <p:cNvPr id="450" name="Straight Connector 449">
                <a:extLst>
                  <a:ext uri="{FF2B5EF4-FFF2-40B4-BE49-F238E27FC236}">
                    <a16:creationId xmlns:a16="http://schemas.microsoft.com/office/drawing/2014/main" id="{FA2E11A5-03C8-447E-A27B-CCAE731D6256}"/>
                  </a:ext>
                </a:extLst>
              </p:cNvPr>
              <p:cNvCxnSpPr/>
              <p:nvPr/>
            </p:nvCxnSpPr>
            <p:spPr>
              <a:xfrm>
                <a:off x="169014" y="1290895"/>
                <a:ext cx="1016603" cy="0"/>
              </a:xfrm>
              <a:prstGeom prst="line">
                <a:avLst/>
              </a:prstGeom>
              <a:ln w="28575">
                <a:solidFill>
                  <a:srgbClr val="4C95D2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1" name="Straight Connector 450">
                <a:extLst>
                  <a:ext uri="{FF2B5EF4-FFF2-40B4-BE49-F238E27FC236}">
                    <a16:creationId xmlns:a16="http://schemas.microsoft.com/office/drawing/2014/main" id="{657A1BE9-8346-4761-8D27-EDC7F844302A}"/>
                  </a:ext>
                </a:extLst>
              </p:cNvPr>
              <p:cNvCxnSpPr/>
              <p:nvPr/>
            </p:nvCxnSpPr>
            <p:spPr>
              <a:xfrm>
                <a:off x="169649" y="1270438"/>
                <a:ext cx="1015968" cy="0"/>
              </a:xfrm>
              <a:prstGeom prst="line">
                <a:avLst/>
              </a:prstGeom>
              <a:ln w="38100">
                <a:solidFill>
                  <a:srgbClr val="70DB98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2" name="Straight Connector 451">
                <a:extLst>
                  <a:ext uri="{FF2B5EF4-FFF2-40B4-BE49-F238E27FC236}">
                    <a16:creationId xmlns:a16="http://schemas.microsoft.com/office/drawing/2014/main" id="{5241DF21-7807-4FB1-AC97-72DC91DB38B4}"/>
                  </a:ext>
                </a:extLst>
              </p:cNvPr>
              <p:cNvCxnSpPr/>
              <p:nvPr/>
            </p:nvCxnSpPr>
            <p:spPr>
              <a:xfrm>
                <a:off x="168981" y="1242214"/>
                <a:ext cx="1016568" cy="0"/>
              </a:xfrm>
              <a:prstGeom prst="line">
                <a:avLst/>
              </a:prstGeom>
              <a:ln w="57150">
                <a:solidFill>
                  <a:schemeClr val="accent6"/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</p:grpSp>
        <p:sp>
          <p:nvSpPr>
            <p:cNvPr id="422" name="Text Box 2">
              <a:extLst>
                <a:ext uri="{FF2B5EF4-FFF2-40B4-BE49-F238E27FC236}">
                  <a16:creationId xmlns:a16="http://schemas.microsoft.com/office/drawing/2014/main" id="{9DFDBE89-560E-42BA-B055-F7E8FD2C85D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48019" y="384824"/>
              <a:ext cx="1002030" cy="30280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marL="0" marR="0" algn="ctr">
                <a:lnSpc>
                  <a:spcPct val="106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4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Gas Feed</a:t>
              </a:r>
              <a:endParaRPr lang="en-US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423" name="Straight Arrow Connector 422">
              <a:extLst>
                <a:ext uri="{FF2B5EF4-FFF2-40B4-BE49-F238E27FC236}">
                  <a16:creationId xmlns:a16="http://schemas.microsoft.com/office/drawing/2014/main" id="{2F6EF352-4404-4B4E-8CED-5F944E3F198D}"/>
                </a:ext>
              </a:extLst>
            </p:cNvPr>
            <p:cNvCxnSpPr/>
            <p:nvPr/>
          </p:nvCxnSpPr>
          <p:spPr>
            <a:xfrm>
              <a:off x="1484985" y="697951"/>
              <a:ext cx="519380" cy="0"/>
            </a:xfrm>
            <a:prstGeom prst="straightConnector1">
              <a:avLst/>
            </a:prstGeom>
            <a:ln w="19050">
              <a:solidFill>
                <a:srgbClr val="EA6B14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4" name="Text Box 2">
              <a:extLst>
                <a:ext uri="{FF2B5EF4-FFF2-40B4-BE49-F238E27FC236}">
                  <a16:creationId xmlns:a16="http://schemas.microsoft.com/office/drawing/2014/main" id="{6AAE06ED-EF4C-495B-A773-23BC15A9D0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5400000">
              <a:off x="3531033" y="3015421"/>
              <a:ext cx="1402653" cy="30226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marL="0" marR="0" algn="ctr">
                <a:lnSpc>
                  <a:spcPct val="105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4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Gas Distribution</a:t>
              </a:r>
              <a:endParaRPr lang="en-US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425" name="Straight Arrow Connector 424">
              <a:extLst>
                <a:ext uri="{FF2B5EF4-FFF2-40B4-BE49-F238E27FC236}">
                  <a16:creationId xmlns:a16="http://schemas.microsoft.com/office/drawing/2014/main" id="{3A728C14-1F60-487C-A275-02855C7B5573}"/>
                </a:ext>
              </a:extLst>
            </p:cNvPr>
            <p:cNvCxnSpPr/>
            <p:nvPr/>
          </p:nvCxnSpPr>
          <p:spPr>
            <a:xfrm rot="5400000">
              <a:off x="3799951" y="3168932"/>
              <a:ext cx="518795" cy="0"/>
            </a:xfrm>
            <a:prstGeom prst="straightConnector1">
              <a:avLst/>
            </a:prstGeom>
            <a:ln w="19050">
              <a:solidFill>
                <a:srgbClr val="EA6B14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7" name="Text Box 2">
              <a:extLst>
                <a:ext uri="{FF2B5EF4-FFF2-40B4-BE49-F238E27FC236}">
                  <a16:creationId xmlns:a16="http://schemas.microsoft.com/office/drawing/2014/main" id="{9908639F-0408-43C1-8D89-A00E8DC68EE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5400000">
              <a:off x="1034162" y="3775203"/>
              <a:ext cx="1402080" cy="3016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marL="0" marR="0" algn="ctr">
                <a:lnSpc>
                  <a:spcPct val="105000"/>
                </a:lnSpc>
                <a:spcBef>
                  <a:spcPts val="0"/>
                </a:spcBef>
                <a:spcAft>
                  <a:spcPts val="800"/>
                </a:spcAft>
              </a:pPr>
              <a:r>
                <a:rPr lang="en-US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Electric Power</a:t>
              </a:r>
              <a:endParaRPr lang="en-US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426" name="Straight Arrow Connector 425">
              <a:extLst>
                <a:ext uri="{FF2B5EF4-FFF2-40B4-BE49-F238E27FC236}">
                  <a16:creationId xmlns:a16="http://schemas.microsoft.com/office/drawing/2014/main" id="{98C4C753-2DDE-40B6-B579-B0EAC6FF44CC}"/>
                </a:ext>
              </a:extLst>
            </p:cNvPr>
            <p:cNvCxnSpPr/>
            <p:nvPr/>
          </p:nvCxnSpPr>
          <p:spPr>
            <a:xfrm>
              <a:off x="1551754" y="3584449"/>
              <a:ext cx="1" cy="614427"/>
            </a:xfrm>
            <a:prstGeom prst="straightConnector1">
              <a:avLst/>
            </a:prstGeom>
            <a:ln w="190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Freeform 17">
            <a:extLst>
              <a:ext uri="{FF2B5EF4-FFF2-40B4-BE49-F238E27FC236}">
                <a16:creationId xmlns:a16="http://schemas.microsoft.com/office/drawing/2014/main" id="{48182DD8-49AE-2A48-8424-5A11CF005073}"/>
              </a:ext>
            </a:extLst>
          </p:cNvPr>
          <p:cNvSpPr/>
          <p:nvPr/>
        </p:nvSpPr>
        <p:spPr>
          <a:xfrm rot="10800000" flipV="1">
            <a:off x="9708836" y="-16791"/>
            <a:ext cx="2501330" cy="6865434"/>
          </a:xfrm>
          <a:custGeom>
            <a:avLst/>
            <a:gdLst>
              <a:gd name="connsiteX0" fmla="*/ 0 w 2908092"/>
              <a:gd name="connsiteY0" fmla="*/ 4992604 h 4992604"/>
              <a:gd name="connsiteX1" fmla="*/ 2908092 w 2908092"/>
              <a:gd name="connsiteY1" fmla="*/ 4992604 h 4992604"/>
              <a:gd name="connsiteX2" fmla="*/ 1161271 w 2908092"/>
              <a:gd name="connsiteY2" fmla="*/ 0 h 4992604"/>
              <a:gd name="connsiteX3" fmla="*/ 0 w 2908092"/>
              <a:gd name="connsiteY3" fmla="*/ 0 h 4992604"/>
              <a:gd name="connsiteX4" fmla="*/ 0 w 2908092"/>
              <a:gd name="connsiteY4" fmla="*/ 4992604 h 499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08092" h="4992604">
                <a:moveTo>
                  <a:pt x="0" y="4992604"/>
                </a:moveTo>
                <a:lnTo>
                  <a:pt x="2908092" y="4992604"/>
                </a:lnTo>
                <a:lnTo>
                  <a:pt x="1161271" y="0"/>
                </a:lnTo>
                <a:lnTo>
                  <a:pt x="0" y="0"/>
                </a:lnTo>
                <a:lnTo>
                  <a:pt x="0" y="4992604"/>
                </a:lnTo>
                <a:close/>
              </a:path>
            </a:pathLst>
          </a:custGeom>
          <a:solidFill>
            <a:schemeClr val="tx2">
              <a:lumMod val="75000"/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60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62BFCBD3-2BA3-984D-BB75-E2D5D412E7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632" y="266875"/>
            <a:ext cx="6627682" cy="704346"/>
          </a:xfrm>
        </p:spPr>
        <p:txBody>
          <a:bodyPr/>
          <a:lstStyle/>
          <a:p>
            <a:r>
              <a:rPr lang="en-US" sz="2000" dirty="0">
                <a:cs typeface="Arial"/>
              </a:rPr>
              <a:t>PEM Electrolysis Powered by Geological Pressure</a:t>
            </a:r>
            <a:endParaRPr lang="en-US" sz="2000" dirty="0"/>
          </a:p>
        </p:txBody>
      </p:sp>
      <p:sp>
        <p:nvSpPr>
          <p:cNvPr id="57" name="Content Placeholder 7">
            <a:extLst>
              <a:ext uri="{FF2B5EF4-FFF2-40B4-BE49-F238E27FC236}">
                <a16:creationId xmlns:a16="http://schemas.microsoft.com/office/drawing/2014/main" id="{DCAFE821-2168-AA47-96A8-35A83C4A12E0}"/>
              </a:ext>
            </a:extLst>
          </p:cNvPr>
          <p:cNvSpPr txBox="1">
            <a:spLocks/>
          </p:cNvSpPr>
          <p:nvPr/>
        </p:nvSpPr>
        <p:spPr>
          <a:xfrm>
            <a:off x="235142" y="3245496"/>
            <a:ext cx="6872545" cy="445628"/>
          </a:xfrm>
          <a:prstGeom prst="rect">
            <a:avLst/>
          </a:prstGeom>
          <a:noFill/>
        </p:spPr>
        <p:txBody>
          <a:bodyPr wrap="square" lIns="0" tIns="45720" rIns="0" bIns="45720" anchor="t">
            <a:noAutofit/>
          </a:bodyPr>
          <a:lstStyle>
            <a:defPPr>
              <a:defRPr lang="en-US"/>
            </a:defPPr>
            <a:lvl1pPr marL="0" algn="ctr" defTabSz="457200" rtl="0" eaLnBrk="1" latinLnBrk="0" hangingPunct="1">
              <a:defRPr sz="1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2" defTabSz="1120334">
              <a:spcBef>
                <a:spcPts val="600"/>
              </a:spcBef>
              <a:spcAft>
                <a:spcPts val="1800"/>
              </a:spcAft>
            </a:pPr>
            <a:r>
              <a:rPr lang="en-US" sz="1600" b="1" cap="small" dirty="0">
                <a:solidFill>
                  <a:schemeClr val="tx2"/>
                </a:solidFill>
                <a:latin typeface="Arial"/>
                <a:cs typeface="Arial"/>
              </a:rPr>
              <a:t>Solution: </a:t>
            </a:r>
            <a:r>
              <a:rPr lang="en-US" sz="1600" b="1" dirty="0">
                <a:solidFill>
                  <a:schemeClr val="tx2"/>
                </a:solidFill>
                <a:latin typeface="Arial"/>
                <a:cs typeface="Arial"/>
              </a:rPr>
              <a:t>Utilize geologic pressure create clean, low-cost energy</a:t>
            </a:r>
            <a:endParaRPr lang="en-US" dirty="0">
              <a:solidFill>
                <a:schemeClr val="tx2"/>
              </a:solidFill>
            </a:endParaRPr>
          </a:p>
        </p:txBody>
      </p: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A94ECC9D-C76F-804D-9353-CEF93DF9A7E2}"/>
              </a:ext>
            </a:extLst>
          </p:cNvPr>
          <p:cNvCxnSpPr>
            <a:cxnSpLocks/>
          </p:cNvCxnSpPr>
          <p:nvPr/>
        </p:nvCxnSpPr>
        <p:spPr>
          <a:xfrm>
            <a:off x="240632" y="3572857"/>
            <a:ext cx="6867055" cy="0"/>
          </a:xfrm>
          <a:prstGeom prst="line">
            <a:avLst/>
          </a:prstGeom>
          <a:ln w="22225">
            <a:solidFill>
              <a:srgbClr val="8FC93A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Rectangle 105">
            <a:extLst>
              <a:ext uri="{FF2B5EF4-FFF2-40B4-BE49-F238E27FC236}">
                <a16:creationId xmlns:a16="http://schemas.microsoft.com/office/drawing/2014/main" id="{E4C8737D-4D78-7E45-9B46-09E3D24620A3}"/>
              </a:ext>
            </a:extLst>
          </p:cNvPr>
          <p:cNvSpPr/>
          <p:nvPr/>
        </p:nvSpPr>
        <p:spPr>
          <a:xfrm>
            <a:off x="2426216" y="1552258"/>
            <a:ext cx="4555038" cy="1261884"/>
          </a:xfrm>
          <a:prstGeom prst="rect">
            <a:avLst/>
          </a:prstGeom>
        </p:spPr>
        <p:txBody>
          <a:bodyPr wrap="square" lIns="0" tIns="45720" rIns="0" bIns="45720" anchor="t">
            <a:spAutoFit/>
          </a:bodyPr>
          <a:lstStyle/>
          <a:p>
            <a:pPr marL="285750" lvl="2" indent="-285750" defTabSz="1120334">
              <a:spcBef>
                <a:spcPts val="800"/>
              </a:spcBef>
              <a:buClr>
                <a:srgbClr val="FF8811"/>
              </a:buClr>
              <a:buSzPct val="140000"/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1">
                    <a:lumMod val="75000"/>
                  </a:schemeClr>
                </a:solidFill>
                <a:cs typeface="Arial"/>
              </a:rPr>
              <a:t>PEM Electrolysis unit cost is 67% electricity</a:t>
            </a:r>
          </a:p>
          <a:p>
            <a:pPr marL="285750" lvl="2" indent="-285750" defTabSz="1120334">
              <a:spcBef>
                <a:spcPts val="800"/>
              </a:spcBef>
              <a:buClr>
                <a:srgbClr val="FF8811"/>
              </a:buClr>
              <a:buSzPct val="140000"/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1">
                    <a:lumMod val="75000"/>
                  </a:schemeClr>
                </a:solidFill>
                <a:cs typeface="Arial"/>
              </a:rPr>
              <a:t>Renewable energy is inconsistent and expensive</a:t>
            </a:r>
          </a:p>
          <a:p>
            <a:pPr marL="285750" lvl="2" indent="-285750" defTabSz="1120334">
              <a:spcBef>
                <a:spcPts val="800"/>
              </a:spcBef>
              <a:buClr>
                <a:srgbClr val="FF8811"/>
              </a:buClr>
              <a:buSzPct val="140000"/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1">
                    <a:lumMod val="75000"/>
                  </a:schemeClr>
                </a:solidFill>
                <a:cs typeface="Arial"/>
              </a:rPr>
              <a:t>Fossil fuel energy produces emissions</a:t>
            </a:r>
          </a:p>
          <a:p>
            <a:pPr marL="285750" lvl="2" indent="-285750" defTabSz="1120334">
              <a:spcBef>
                <a:spcPts val="800"/>
              </a:spcBef>
              <a:buClr>
                <a:srgbClr val="FF8811"/>
              </a:buClr>
              <a:buSzPct val="140000"/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1">
                    <a:lumMod val="75000"/>
                  </a:schemeClr>
                </a:solidFill>
                <a:cs typeface="Arial"/>
              </a:rPr>
              <a:t>Energy transportation creates logistical complications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FFD08C3-64BF-4EBD-9AEA-A9DE44ED73CB}"/>
              </a:ext>
            </a:extLst>
          </p:cNvPr>
          <p:cNvSpPr/>
          <p:nvPr/>
        </p:nvSpPr>
        <p:spPr>
          <a:xfrm>
            <a:off x="240632" y="6098292"/>
            <a:ext cx="1141281" cy="5568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600" dirty="0"/>
          </a:p>
        </p:txBody>
      </p:sp>
      <p:sp>
        <p:nvSpPr>
          <p:cNvPr id="30" name="Content Placeholder 7">
            <a:extLst>
              <a:ext uri="{FF2B5EF4-FFF2-40B4-BE49-F238E27FC236}">
                <a16:creationId xmlns:a16="http://schemas.microsoft.com/office/drawing/2014/main" id="{3D8633AB-911D-45EF-B3C9-14F1C7CAEDC4}"/>
              </a:ext>
            </a:extLst>
          </p:cNvPr>
          <p:cNvSpPr txBox="1">
            <a:spLocks/>
          </p:cNvSpPr>
          <p:nvPr/>
        </p:nvSpPr>
        <p:spPr>
          <a:xfrm>
            <a:off x="240631" y="998265"/>
            <a:ext cx="6916837" cy="445628"/>
          </a:xfrm>
          <a:prstGeom prst="rect">
            <a:avLst/>
          </a:prstGeom>
          <a:noFill/>
        </p:spPr>
        <p:txBody>
          <a:bodyPr wrap="square" lIns="0" tIns="45720" rIns="0" bIns="45720" anchor="t">
            <a:noAutofit/>
          </a:bodyPr>
          <a:lstStyle>
            <a:defPPr>
              <a:defRPr lang="en-US"/>
            </a:defPPr>
            <a:lvl1pPr marL="0" algn="ctr" defTabSz="457200" rtl="0" eaLnBrk="1" latinLnBrk="0" hangingPunct="1">
              <a:defRPr sz="1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2" defTabSz="1120334">
              <a:spcBef>
                <a:spcPts val="600"/>
              </a:spcBef>
              <a:spcAft>
                <a:spcPts val="1800"/>
              </a:spcAft>
            </a:pPr>
            <a:r>
              <a:rPr lang="en-US" sz="1600" b="1" cap="small" dirty="0">
                <a:solidFill>
                  <a:schemeClr val="tx2"/>
                </a:solidFill>
                <a:latin typeface="Arial"/>
                <a:cs typeface="Arial"/>
              </a:rPr>
              <a:t>Problem: </a:t>
            </a:r>
            <a:r>
              <a:rPr lang="en-US" sz="1600" b="1" dirty="0">
                <a:solidFill>
                  <a:schemeClr val="tx2"/>
                </a:solidFill>
                <a:latin typeface="Arial"/>
                <a:cs typeface="Arial"/>
              </a:rPr>
              <a:t>PEM Electrolysis requires significant amount of electricity</a:t>
            </a:r>
            <a:endParaRPr lang="en-US" dirty="0">
              <a:solidFill>
                <a:schemeClr val="tx2"/>
              </a:solidFill>
            </a:endParaRP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496A2CD7-8717-4B41-A490-EF81143C1B40}"/>
              </a:ext>
            </a:extLst>
          </p:cNvPr>
          <p:cNvCxnSpPr>
            <a:cxnSpLocks/>
          </p:cNvCxnSpPr>
          <p:nvPr/>
        </p:nvCxnSpPr>
        <p:spPr>
          <a:xfrm>
            <a:off x="240633" y="1317502"/>
            <a:ext cx="6867144" cy="11022"/>
          </a:xfrm>
          <a:prstGeom prst="line">
            <a:avLst/>
          </a:prstGeom>
          <a:ln w="19050">
            <a:solidFill>
              <a:srgbClr val="8FC93A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BF1056F8-3A41-42EA-91B3-5649D34B8474}"/>
              </a:ext>
            </a:extLst>
          </p:cNvPr>
          <p:cNvSpPr txBox="1"/>
          <p:nvPr/>
        </p:nvSpPr>
        <p:spPr>
          <a:xfrm>
            <a:off x="7396481" y="176811"/>
            <a:ext cx="4793431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2" algn="ctr" defTabSz="1120334">
              <a:spcBef>
                <a:spcPts val="600"/>
              </a:spcBef>
              <a:spcAft>
                <a:spcPts val="1800"/>
              </a:spcAft>
              <a:buClr>
                <a:schemeClr val="accent1"/>
              </a:buClr>
            </a:pPr>
            <a:r>
              <a:rPr lang="en-US" sz="1500" b="1" cap="small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Organic Generation’s Geologic pressure Generator</a:t>
            </a:r>
            <a:endParaRPr lang="en-US" sz="1500" b="1" cap="small" baseline="300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FBCF026-9F42-44AF-9808-98496B41FF63}"/>
              </a:ext>
            </a:extLst>
          </p:cNvPr>
          <p:cNvSpPr txBox="1"/>
          <p:nvPr/>
        </p:nvSpPr>
        <p:spPr>
          <a:xfrm>
            <a:off x="178755" y="5601738"/>
            <a:ext cx="7028415" cy="864083"/>
          </a:xfrm>
          <a:prstGeom prst="rect">
            <a:avLst/>
          </a:prstGeom>
          <a:solidFill>
            <a:srgbClr val="8FC93A">
              <a:alpha val="30196"/>
            </a:srgbClr>
          </a:solidFill>
          <a:ln>
            <a:solidFill>
              <a:srgbClr val="FF8811"/>
            </a:solidFill>
          </a:ln>
        </p:spPr>
        <p:txBody>
          <a:bodyPr wrap="square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600" i="1" dirty="0">
                <a:effectLst/>
                <a:latin typeface="Franklin Gothic Book" panose="020B05030201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Pressure from oil and gas wells is plentiful and underutilized. Converting the pressure energy to electrical energy allows for clean energy that </a:t>
            </a:r>
            <a:r>
              <a:rPr lang="en-US" sz="1600" i="1" dirty="0">
                <a:latin typeface="Franklin Gothic Book" panose="020B05030201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has little operating costs, uninterruptable, and a small footprint</a:t>
            </a:r>
            <a:r>
              <a:rPr lang="en-US" sz="1600" i="1" dirty="0">
                <a:effectLst/>
                <a:latin typeface="Franklin Gothic Book" panose="020B05030201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B914CAC-7FFA-956D-434A-B060534AC9E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947621" y="5045424"/>
            <a:ext cx="1062055" cy="1040549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  <p:sp>
        <p:nvSpPr>
          <p:cNvPr id="72" name="Rectangle 71">
            <a:extLst>
              <a:ext uri="{FF2B5EF4-FFF2-40B4-BE49-F238E27FC236}">
                <a16:creationId xmlns:a16="http://schemas.microsoft.com/office/drawing/2014/main" id="{9B970083-61E9-BA9E-CBF5-1BBF7089B54E}"/>
              </a:ext>
            </a:extLst>
          </p:cNvPr>
          <p:cNvSpPr/>
          <p:nvPr/>
        </p:nvSpPr>
        <p:spPr>
          <a:xfrm>
            <a:off x="2401569" y="3851484"/>
            <a:ext cx="4555038" cy="1374735"/>
          </a:xfrm>
          <a:prstGeom prst="rect">
            <a:avLst/>
          </a:prstGeom>
        </p:spPr>
        <p:txBody>
          <a:bodyPr wrap="square" lIns="0" tIns="45720" rIns="0" bIns="45720" anchor="t">
            <a:spAutoFit/>
          </a:bodyPr>
          <a:lstStyle/>
          <a:p>
            <a:pPr marL="285750" lvl="2" indent="-285750" defTabSz="1120334">
              <a:spcBef>
                <a:spcPts val="800"/>
              </a:spcBef>
              <a:buClr>
                <a:srgbClr val="FF8811"/>
              </a:buClr>
              <a:buSzPct val="140000"/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1">
                    <a:lumMod val="75000"/>
                  </a:schemeClr>
                </a:solidFill>
                <a:cs typeface="Arial"/>
              </a:rPr>
              <a:t>Six horizontal hydrocarbon wells have the equivalent pressure of the water behind the Hoover Dam</a:t>
            </a:r>
          </a:p>
          <a:p>
            <a:pPr marL="285750" lvl="2" indent="-285750" defTabSz="1120334">
              <a:spcBef>
                <a:spcPts val="800"/>
              </a:spcBef>
              <a:buClr>
                <a:srgbClr val="FF8811"/>
              </a:buClr>
              <a:buSzPct val="140000"/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1">
                    <a:lumMod val="75000"/>
                  </a:schemeClr>
                </a:solidFill>
                <a:cs typeface="Arial"/>
              </a:rPr>
              <a:t>Capital cost increase is significantly less than electricity savings</a:t>
            </a:r>
          </a:p>
          <a:p>
            <a:pPr marL="285750" lvl="2" indent="-285750" defTabSz="1120334">
              <a:spcBef>
                <a:spcPts val="800"/>
              </a:spcBef>
              <a:buClr>
                <a:srgbClr val="FF8811"/>
              </a:buClr>
              <a:buSzPct val="140000"/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1">
                    <a:lumMod val="75000"/>
                  </a:schemeClr>
                </a:solidFill>
                <a:cs typeface="Arial"/>
              </a:rPr>
              <a:t>Zero emissions and minimal footprint created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10BA815-74C2-0778-E5FF-BF067DB5675C}"/>
              </a:ext>
            </a:extLst>
          </p:cNvPr>
          <p:cNvSpPr txBox="1"/>
          <p:nvPr/>
        </p:nvSpPr>
        <p:spPr>
          <a:xfrm>
            <a:off x="667964" y="2291521"/>
            <a:ext cx="112360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200" b="1" u="sng" dirty="0">
                <a:solidFill>
                  <a:schemeClr val="bg1"/>
                </a:solidFill>
              </a:rPr>
              <a:t>$4.58 / kg H2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5B8F92B-4592-51C2-2D33-323243D01A9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85401" y="1360133"/>
            <a:ext cx="1953921" cy="188536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FB6DD91-DA06-46DF-3BF3-AEB4DA4B3AF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88692" y="3628131"/>
            <a:ext cx="1953922" cy="188536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E79DD0E-1247-FDF8-FF7D-92AF3F8AB78B}"/>
              </a:ext>
            </a:extLst>
          </p:cNvPr>
          <p:cNvSpPr txBox="1"/>
          <p:nvPr/>
        </p:nvSpPr>
        <p:spPr>
          <a:xfrm>
            <a:off x="639322" y="2260743"/>
            <a:ext cx="1352199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600" b="1" dirty="0"/>
              <a:t>$4.48 / kg H2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E013A7F-14AF-8692-C731-07F170443BB0}"/>
              </a:ext>
            </a:extLst>
          </p:cNvPr>
          <p:cNvSpPr txBox="1"/>
          <p:nvPr/>
        </p:nvSpPr>
        <p:spPr>
          <a:xfrm>
            <a:off x="633039" y="4447702"/>
            <a:ext cx="1352199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600" b="1" dirty="0"/>
              <a:t>$1.34 / kg H2</a:t>
            </a:r>
          </a:p>
        </p:txBody>
      </p:sp>
    </p:spTree>
    <p:extLst>
      <p:ext uri="{BB962C8B-B14F-4D97-AF65-F5344CB8AC3E}">
        <p14:creationId xmlns:p14="http://schemas.microsoft.com/office/powerpoint/2010/main" val="1020198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Terra Capital Partners">
  <a:themeElements>
    <a:clrScheme name="Custom 1">
      <a:dk1>
        <a:srgbClr val="4F5151"/>
      </a:dk1>
      <a:lt1>
        <a:srgbClr val="FFFFFF"/>
      </a:lt1>
      <a:dk2>
        <a:srgbClr val="374356"/>
      </a:dk2>
      <a:lt2>
        <a:srgbClr val="689FB2"/>
      </a:lt2>
      <a:accent1>
        <a:srgbClr val="007EA6"/>
      </a:accent1>
      <a:accent2>
        <a:srgbClr val="8B8E8C"/>
      </a:accent2>
      <a:accent3>
        <a:srgbClr val="EA3850"/>
      </a:accent3>
      <a:accent4>
        <a:srgbClr val="87A856"/>
      </a:accent4>
      <a:accent5>
        <a:srgbClr val="120061"/>
      </a:accent5>
      <a:accent6>
        <a:srgbClr val="242038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tx1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<a:prstTxWarp prst="textNoShape">
          <a:avLst/>
        </a:prstTxWarp>
        <a:noAutofit/>
      </a:bodyPr>
      <a:lstStyle>
        <a:defPPr>
          <a:defRPr sz="1600"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1"/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>
          <a:defRPr sz="16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Kantar Consulting Presentation Template (16_9).potx" id="{B0B4F79B-01E6-446B-A700-707F3E113D3C}" vid="{EF9ABBD1-FAB7-4270-945B-61F49595BFC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8A701ED1A04E64C9067770ED7EDA997" ma:contentTypeVersion="10" ma:contentTypeDescription="Create a new document." ma:contentTypeScope="" ma:versionID="96672ef3acdcdb6e543f82e03949ad07">
  <xsd:schema xmlns:xsd="http://www.w3.org/2001/XMLSchema" xmlns:xs="http://www.w3.org/2001/XMLSchema" xmlns:p="http://schemas.microsoft.com/office/2006/metadata/properties" xmlns:ns2="1708ff49-e115-4f29-8b20-e90db85c2bc5" targetNamespace="http://schemas.microsoft.com/office/2006/metadata/properties" ma:root="true" ma:fieldsID="3459476919c67ba7e492620ee53f62c3" ns2:_="">
    <xsd:import namespace="1708ff49-e115-4f29-8b20-e90db85c2bc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08ff49-e115-4f29-8b20-e90db85c2bc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C326112-4261-4715-AA73-C635277063C1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1708ff49-e115-4f29-8b20-e90db85c2bc5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30E8FC3-3E08-46ED-A4FD-F63192518F6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708ff49-e115-4f29-8b20-e90db85c2bc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8B5EA3E-F0EE-4218-BE29-91800112B60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Kantar Consulting Presentation Template (16_9).potx</Template>
  <TotalTime>1866</TotalTime>
  <Words>176</Words>
  <Application>Microsoft Office PowerPoint</Application>
  <PresentationFormat>Widescreen</PresentationFormat>
  <Paragraphs>26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Franklin Gothic Book</vt:lpstr>
      <vt:lpstr>Wingdings</vt:lpstr>
      <vt:lpstr>Terra Capital Partners</vt:lpstr>
      <vt:lpstr>PEM Electrolysis Powered by Geological Pressure</vt:lpstr>
    </vt:vector>
  </TitlesOfParts>
  <Company>The Futures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here and can run to two lines 24pt</dc:title>
  <dc:creator>Whitehead, Emma(KTHQ)</dc:creator>
  <cp:lastModifiedBy>Dawson Hoffman</cp:lastModifiedBy>
  <cp:revision>10</cp:revision>
  <cp:lastPrinted>2019-12-23T20:26:37Z</cp:lastPrinted>
  <dcterms:created xsi:type="dcterms:W3CDTF">2016-09-02T15:02:13Z</dcterms:created>
  <dcterms:modified xsi:type="dcterms:W3CDTF">2022-08-17T01:14:27Z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0x01010068A701ED1A04E64C9067770ED7EDA997</vt:lpwstr>
  </property>
</Properties>
</file>