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42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an McIntosh" initials="SM" lastIdx="4" clrIdx="0">
    <p:extLst>
      <p:ext uri="{19B8F6BF-5375-455C-9EA6-DF929625EA0E}">
        <p15:presenceInfo xmlns:p15="http://schemas.microsoft.com/office/powerpoint/2012/main" userId="S::sean@footholdlabs.onmicrosoft.com::a9923abf-2a2f-49f9-bc16-7cdc6858c939" providerId="AD"/>
      </p:ext>
    </p:extLst>
  </p:cmAuthor>
  <p:cmAuthor id="2" name="Klatzman, Paul S CTR (USA)" initials="KPSC(" lastIdx="10" clrIdx="1">
    <p:extLst>
      <p:ext uri="{19B8F6BF-5375-455C-9EA6-DF929625EA0E}">
        <p15:presenceInfo xmlns:p15="http://schemas.microsoft.com/office/powerpoint/2012/main" userId="Klatzman, Paul S CTR (USA)" providerId="None"/>
      </p:ext>
    </p:extLst>
  </p:cmAuthor>
  <p:cmAuthor id="3" name="Hay, Jason W CTR OSD OUSD RE (US)" initials="HJWCOOR(" lastIdx="24" clrIdx="2">
    <p:extLst>
      <p:ext uri="{19B8F6BF-5375-455C-9EA6-DF929625EA0E}">
        <p15:presenceInfo xmlns:p15="http://schemas.microsoft.com/office/powerpoint/2012/main" userId="S-1-5-21-412667653-668731278-4213794525-173369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  <a:srgbClr val="008F00"/>
    <a:srgbClr val="929292"/>
    <a:srgbClr val="6E71A7"/>
    <a:srgbClr val="7DC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053" autoAdjust="0"/>
    <p:restoredTop sz="94660"/>
  </p:normalViewPr>
  <p:slideViewPr>
    <p:cSldViewPr snapToGrid="0">
      <p:cViewPr varScale="1">
        <p:scale>
          <a:sx n="90" d="100"/>
          <a:sy n="90" d="100"/>
        </p:scale>
        <p:origin x="216" y="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4328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E3D1E02-04C2-544A-ADA7-CEFE52CB78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BA1B26-6152-A74C-A7E7-0C72AD079B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1FB018-9EDF-9C40-9D47-39685EDA63E6}" type="datetimeFigureOut">
              <a:rPr lang="en-US" smtClean="0"/>
              <a:t>8/17/22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CE3AB-B600-744D-B5B6-D55D75624A1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08926A-6DE5-4844-98EB-8C7CB858D6B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7C6291-629D-5D46-A54B-801FB77A6F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196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D711E2-3DA4-41A9-A715-E6356763E375}" type="datetimeFigureOut">
              <a:rPr lang="en-US" smtClean="0"/>
              <a:t>8/17/22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CE1D9-BC81-423A-AE3F-79AFC7663F7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278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ACE1D9-BC81-423A-AE3F-79AFC7663F7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527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FC91AC3-E437-1D41-A49C-455CC47A9EBC}"/>
              </a:ext>
            </a:extLst>
          </p:cNvPr>
          <p:cNvSpPr/>
          <p:nvPr userDrawn="1"/>
        </p:nvSpPr>
        <p:spPr>
          <a:xfrm>
            <a:off x="0" y="0"/>
            <a:ext cx="1472339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9379C64A-F4C5-4244-91F7-F935ED85B1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366606" y="1006154"/>
            <a:ext cx="2831548" cy="81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-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A6E1EC4-5597-4931-AF90-B3E27DFB90D9}"/>
              </a:ext>
            </a:extLst>
          </p:cNvPr>
          <p:cNvSpPr/>
          <p:nvPr userDrawn="1"/>
        </p:nvSpPr>
        <p:spPr>
          <a:xfrm>
            <a:off x="0" y="0"/>
            <a:ext cx="5355771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9F93A-BE6A-4BA0-A56A-9EFC6FEAF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36" y="5797959"/>
            <a:ext cx="4244424" cy="154455"/>
          </a:xfrm>
        </p:spPr>
        <p:txBody>
          <a:bodyPr/>
          <a:lstStyle>
            <a:lvl1pPr>
              <a:defRPr sz="1100" cap="all" spc="300" baseline="0">
                <a:solidFill>
                  <a:schemeClr val="bg1">
                    <a:alpha val="50000"/>
                  </a:schemeClr>
                </a:solidFill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Pitch name goes here</a:t>
            </a: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24FCCF29-6BB4-4A90-A44A-739828180A0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03677" y="5533946"/>
            <a:ext cx="100584" cy="676656"/>
          </a:xfrm>
          <a:solidFill>
            <a:schemeClr val="accent2"/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6113046A-5479-41FA-AF01-2CAD1337EF6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355771" y="0"/>
            <a:ext cx="6836229" cy="6858000"/>
          </a:xfrm>
        </p:spPr>
        <p:txBody>
          <a:bodyPr tIns="182880" anchor="t" anchorCtr="0">
            <a:noAutofit/>
          </a:bodyPr>
          <a:lstStyle>
            <a:lvl1pPr algn="ctr">
              <a:spcAft>
                <a:spcPts val="0"/>
              </a:spcAft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(please send to back)</a:t>
            </a:r>
          </a:p>
        </p:txBody>
      </p:sp>
      <p:pic>
        <p:nvPicPr>
          <p:cNvPr id="4" name="Picture 3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A2F6EB1-5358-234D-8D1F-4E840ED6E5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277" y="325054"/>
            <a:ext cx="2873137" cy="206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5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-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9E2EE69-7E4A-034E-8243-F26D36956A21}"/>
              </a:ext>
            </a:extLst>
          </p:cNvPr>
          <p:cNvSpPr/>
          <p:nvPr userDrawn="1"/>
        </p:nvSpPr>
        <p:spPr>
          <a:xfrm>
            <a:off x="0" y="0"/>
            <a:ext cx="5355771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7FB2691-EF3A-49CF-9284-56C010C81C0F}"/>
              </a:ext>
            </a:extLst>
          </p:cNvPr>
          <p:cNvCxnSpPr/>
          <p:nvPr userDrawn="1"/>
        </p:nvCxnSpPr>
        <p:spPr>
          <a:xfrm flipH="1">
            <a:off x="0" y="3673434"/>
            <a:ext cx="692728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89F93A-BE6A-4BA0-A56A-9EFC6FEAF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36" y="5797959"/>
            <a:ext cx="4244424" cy="154455"/>
          </a:xfrm>
        </p:spPr>
        <p:txBody>
          <a:bodyPr/>
          <a:lstStyle>
            <a:lvl1pPr>
              <a:defRPr sz="1100" cap="all" spc="300" baseline="0">
                <a:solidFill>
                  <a:schemeClr val="bg1">
                    <a:alpha val="50000"/>
                  </a:schemeClr>
                </a:solidFill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Pitch name goes here</a:t>
            </a: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86C5D3A4-FBA8-420D-99D4-6C133AB57AA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355771" y="0"/>
            <a:ext cx="6836229" cy="6858000"/>
          </a:xfrm>
          <a:solidFill>
            <a:schemeClr val="tx1">
              <a:alpha val="20000"/>
            </a:schemeClr>
          </a:solidFill>
        </p:spPr>
        <p:txBody>
          <a:bodyPr tIns="182880" anchor="t" anchorCtr="0">
            <a:noAutofit/>
          </a:bodyPr>
          <a:lstStyle>
            <a:lvl1pPr algn="ctr">
              <a:spcAft>
                <a:spcPts val="0"/>
              </a:spcAft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Overlay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6113046A-5479-41FA-AF01-2CAD1337EF6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355771" y="0"/>
            <a:ext cx="6836229" cy="6858000"/>
          </a:xfrm>
        </p:spPr>
        <p:txBody>
          <a:bodyPr tIns="182880" anchor="t" anchorCtr="0">
            <a:noAutofit/>
          </a:bodyPr>
          <a:lstStyle>
            <a:lvl1pPr algn="ctr">
              <a:spcAft>
                <a:spcPts val="0"/>
              </a:spcAft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(please send to back)</a:t>
            </a:r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24FCCF29-6BB4-4A90-A44A-739828180A0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03677" y="5533946"/>
            <a:ext cx="100584" cy="676656"/>
          </a:xfrm>
          <a:solidFill>
            <a:schemeClr val="accent2"/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1B858-6895-47BE-9F9B-53BA8516E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361" y="2326475"/>
            <a:ext cx="9131729" cy="1772793"/>
          </a:xfrm>
        </p:spPr>
        <p:txBody>
          <a:bodyPr/>
          <a:lstStyle>
            <a:lvl1pPr>
              <a:lnSpc>
                <a:spcPct val="90000"/>
              </a:lnSpc>
              <a:defRPr sz="6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55B9A914-4D45-5C4B-9325-5322E55A7C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277" y="671050"/>
            <a:ext cx="2873137" cy="206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86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2FEBF6-7D9D-8F4A-988F-81A32D3C4AC3}"/>
              </a:ext>
            </a:extLst>
          </p:cNvPr>
          <p:cNvSpPr/>
          <p:nvPr userDrawn="1"/>
        </p:nvSpPr>
        <p:spPr>
          <a:xfrm>
            <a:off x="0" y="0"/>
            <a:ext cx="1472339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6657FE-4B13-4A59-8BA5-E0C785A76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6436"/>
            <a:ext cx="10508571" cy="46166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C42C92-B67D-41F4-A43D-0FCD4971EE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DECC99-7ADE-4A55-8F48-ACADFFC2D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692D286-96E5-4734-9412-6DD9A9FCD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1676725"/>
            <a:ext cx="10508571" cy="1807226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087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9">
            <a:extLst>
              <a:ext uri="{FF2B5EF4-FFF2-40B4-BE49-F238E27FC236}">
                <a16:creationId xmlns:a16="http://schemas.microsoft.com/office/drawing/2014/main" id="{10F90749-FE50-406A-9F62-EB4048C935AB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78880" y="2225051"/>
            <a:ext cx="2686930" cy="2494928"/>
          </a:xfrm>
          <a:solidFill>
            <a:schemeClr val="tx2"/>
          </a:solidFill>
        </p:spPr>
        <p:txBody>
          <a:bodyPr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BG (send back please)</a:t>
            </a:r>
          </a:p>
        </p:txBody>
      </p:sp>
      <p:sp>
        <p:nvSpPr>
          <p:cNvPr id="14" name="Picture Placeholder 19">
            <a:extLst>
              <a:ext uri="{FF2B5EF4-FFF2-40B4-BE49-F238E27FC236}">
                <a16:creationId xmlns:a16="http://schemas.microsoft.com/office/drawing/2014/main" id="{42709203-E0D6-467F-8017-6349CC309F7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9601" y="2225051"/>
            <a:ext cx="2686930" cy="2494928"/>
          </a:xfrm>
          <a:solidFill>
            <a:schemeClr val="accent2"/>
          </a:solidFill>
        </p:spPr>
        <p:txBody>
          <a:bodyPr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BG (send back please)</a:t>
            </a:r>
          </a:p>
        </p:txBody>
      </p:sp>
      <p:sp>
        <p:nvSpPr>
          <p:cNvPr id="16" name="Picture Placeholder 19">
            <a:extLst>
              <a:ext uri="{FF2B5EF4-FFF2-40B4-BE49-F238E27FC236}">
                <a16:creationId xmlns:a16="http://schemas.microsoft.com/office/drawing/2014/main" id="{75A0ACA8-7F46-4760-AAAB-DC9342DF1F1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373857" y="2126579"/>
            <a:ext cx="3746369" cy="2494928"/>
          </a:xfrm>
        </p:spPr>
        <p:txBody>
          <a:bodyPr tIns="9144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038A3B-9ED2-4F75-87F2-5E71AEF23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48A7F2-3B70-4124-81C0-CD1148E47B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F8B455-711B-4085-A05F-B837F47BF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Picture Placeholder 19">
            <a:extLst>
              <a:ext uri="{FF2B5EF4-FFF2-40B4-BE49-F238E27FC236}">
                <a16:creationId xmlns:a16="http://schemas.microsoft.com/office/drawing/2014/main" id="{9F1B62A3-C13C-4B42-8822-F2A6E667F79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04576" y="2126579"/>
            <a:ext cx="3749040" cy="2494928"/>
          </a:xfrm>
        </p:spPr>
        <p:txBody>
          <a:bodyPr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endParaRPr lang="en-US" dirty="0"/>
          </a:p>
        </p:txBody>
      </p:sp>
      <p:sp>
        <p:nvSpPr>
          <p:cNvPr id="18" name="Picture Placeholder 14">
            <a:extLst>
              <a:ext uri="{FF2B5EF4-FFF2-40B4-BE49-F238E27FC236}">
                <a16:creationId xmlns:a16="http://schemas.microsoft.com/office/drawing/2014/main" id="{6EA8C94F-0BCC-4ADB-BAE6-1CF23F2D220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 rot="5400000">
            <a:off x="1028110" y="5047346"/>
            <a:ext cx="47877" cy="694944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14">
            <a:extLst>
              <a:ext uri="{FF2B5EF4-FFF2-40B4-BE49-F238E27FC236}">
                <a16:creationId xmlns:a16="http://schemas.microsoft.com/office/drawing/2014/main" id="{19CEBEC8-191E-4761-B3A9-53D9066AE5A7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 rot="5400000">
            <a:off x="6695174" y="5047349"/>
            <a:ext cx="47877" cy="694944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A6A41B6D-137F-4294-AC12-0E5EB6A9EA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073861" y="4933628"/>
            <a:ext cx="2448609" cy="1237141"/>
          </a:xfrm>
        </p:spPr>
        <p:txBody>
          <a:bodyPr/>
          <a:lstStyle>
            <a:lvl1pPr>
              <a:spcAft>
                <a:spcPts val="1400"/>
              </a:spcAft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44E320AF-6ECD-4F85-880F-DAD3D9CCEC4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654047" y="4933628"/>
            <a:ext cx="2450592" cy="1237141"/>
          </a:xfrm>
        </p:spPr>
        <p:txBody>
          <a:bodyPr/>
          <a:lstStyle>
            <a:lvl1pPr>
              <a:spcAft>
                <a:spcPts val="1400"/>
              </a:spcAft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98102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-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7B5955D-EADD-4A18-9505-F806AD1FE7C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40362" y="2318073"/>
            <a:ext cx="5323131" cy="3008071"/>
          </a:xfrm>
          <a:solidFill>
            <a:schemeClr val="tx2"/>
          </a:solidFill>
        </p:spPr>
        <p:txBody>
          <a:bodyPr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BG (send back please)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D8CA9D-FB4E-4A5A-9F00-53618AAAC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5A88F0-8EA2-497B-AD61-16A50AC01F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851AE6-1E31-40C4-8965-6AA9CB141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04A74AD0-8759-4F8B-B85B-C96E10586A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13576" y="2323152"/>
            <a:ext cx="2628744" cy="2341967"/>
          </a:xfrm>
        </p:spPr>
        <p:txBody>
          <a:bodyPr anchor="t" anchorCtr="0">
            <a:noAutofit/>
          </a:bodyPr>
          <a:lstStyle>
            <a:lvl1pPr marL="0" indent="0" algn="l">
              <a:spcAft>
                <a:spcPts val="1200"/>
              </a:spcAft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7" name="Picture Placeholder 14">
            <a:extLst>
              <a:ext uri="{FF2B5EF4-FFF2-40B4-BE49-F238E27FC236}">
                <a16:creationId xmlns:a16="http://schemas.microsoft.com/office/drawing/2014/main" id="{0DD1671D-5923-4B20-B5D5-7763E57A99F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 rot="5400000">
            <a:off x="8631772" y="4670519"/>
            <a:ext cx="47877" cy="694944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19">
            <a:extLst>
              <a:ext uri="{FF2B5EF4-FFF2-40B4-BE49-F238E27FC236}">
                <a16:creationId xmlns:a16="http://schemas.microsoft.com/office/drawing/2014/main" id="{6ACC2075-5F16-4E71-93C3-37263775491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61450" y="2128872"/>
            <a:ext cx="5969000" cy="3098800"/>
          </a:xfrm>
        </p:spPr>
        <p:txBody>
          <a:bodyPr tIns="9144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28C4D8AC-6BEC-4C3C-9C3E-20D79DC2431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845246" y="5676849"/>
            <a:ext cx="8501509" cy="723951"/>
          </a:xfrm>
        </p:spPr>
        <p:txBody>
          <a:bodyPr/>
          <a:lstStyle>
            <a:lvl1pPr algn="ctr">
              <a:defRPr sz="21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635A6F46-EA5F-4144-AE8B-50AADBD7698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08238" y="1889450"/>
            <a:ext cx="2628744" cy="246221"/>
          </a:xfrm>
        </p:spPr>
        <p:txBody>
          <a:bodyPr/>
          <a:lstStyle>
            <a:lvl1pPr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31940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e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CC70-EF5A-457A-8139-80C952DA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1AB5440-C678-4905-9A9F-756D51B242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799424-037D-4DDE-8714-C6149AC27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5" name="Text Placeholder 25">
            <a:extLst>
              <a:ext uri="{FF2B5EF4-FFF2-40B4-BE49-F238E27FC236}">
                <a16:creationId xmlns:a16="http://schemas.microsoft.com/office/drawing/2014/main" id="{9071B351-CCC8-4A77-810D-2B444AC8800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7304" y="4955358"/>
            <a:ext cx="3191799" cy="521208"/>
          </a:xfrm>
          <a:solidFill>
            <a:schemeClr val="tx2"/>
          </a:solidFill>
        </p:spPr>
        <p:txBody>
          <a:bodyPr vert="horz" wrap="square" lIns="0" tIns="0" rIns="0" bIns="0" rtlCol="0" anchor="ctr" anchorCtr="0">
            <a:noAutofit/>
          </a:bodyPr>
          <a:lstStyle>
            <a:lvl1pPr>
              <a:defRPr lang="en-US" sz="160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algn="ctr"/>
            <a:r>
              <a:rPr lang="en-US" dirty="0"/>
              <a:t>Date</a:t>
            </a:r>
          </a:p>
        </p:txBody>
      </p:sp>
      <p:sp>
        <p:nvSpPr>
          <p:cNvPr id="36" name="Text Placeholder 25">
            <a:extLst>
              <a:ext uri="{FF2B5EF4-FFF2-40B4-BE49-F238E27FC236}">
                <a16:creationId xmlns:a16="http://schemas.microsoft.com/office/drawing/2014/main" id="{AB27F8E1-39F2-42D0-A3A2-E81AC9DDBB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709" y="4955358"/>
            <a:ext cx="3191799" cy="521208"/>
          </a:xfrm>
          <a:solidFill>
            <a:schemeClr val="accent2"/>
          </a:solidFill>
        </p:spPr>
        <p:txBody>
          <a:bodyPr vert="horz" wrap="square" lIns="0" tIns="0" rIns="0" bIns="0" rtlCol="0" anchor="ctr" anchorCtr="0">
            <a:noAutofit/>
          </a:bodyPr>
          <a:lstStyle>
            <a:lvl1pPr>
              <a:defRPr lang="en-US" sz="1600" dirty="0">
                <a:solidFill>
                  <a:schemeClr val="tx1"/>
                </a:solidFill>
                <a:latin typeface="+mj-lt"/>
              </a:defRPr>
            </a:lvl1pPr>
          </a:lstStyle>
          <a:p>
            <a:pPr lvl="0" algn="ctr"/>
            <a:r>
              <a:rPr lang="en-US" dirty="0"/>
              <a:t>Date</a:t>
            </a:r>
          </a:p>
        </p:txBody>
      </p:sp>
      <p:sp>
        <p:nvSpPr>
          <p:cNvPr id="37" name="Text Placeholder 25">
            <a:extLst>
              <a:ext uri="{FF2B5EF4-FFF2-40B4-BE49-F238E27FC236}">
                <a16:creationId xmlns:a16="http://schemas.microsoft.com/office/drawing/2014/main" id="{BBA9C97A-95CD-4C68-A125-7EB4220BAD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20114" y="4955358"/>
            <a:ext cx="3191799" cy="521208"/>
          </a:xfrm>
          <a:solidFill>
            <a:schemeClr val="accent3"/>
          </a:solidFill>
        </p:spPr>
        <p:txBody>
          <a:bodyPr vert="horz" wrap="square" lIns="0" tIns="0" rIns="0" bIns="0" rtlCol="0" anchor="ctr" anchorCtr="0">
            <a:noAutofit/>
          </a:bodyPr>
          <a:lstStyle>
            <a:lvl1pPr>
              <a:defRPr lang="en-US" sz="1600" dirty="0">
                <a:solidFill>
                  <a:schemeClr val="tx1"/>
                </a:solidFill>
                <a:latin typeface="+mj-lt"/>
              </a:defRPr>
            </a:lvl1pPr>
          </a:lstStyle>
          <a:p>
            <a:pPr lvl="0" algn="ctr"/>
            <a:r>
              <a:rPr lang="en-US" dirty="0"/>
              <a:t>Date</a:t>
            </a:r>
          </a:p>
        </p:txBody>
      </p:sp>
      <p:sp>
        <p:nvSpPr>
          <p:cNvPr id="39" name="Picture Placeholder 14">
            <a:extLst>
              <a:ext uri="{FF2B5EF4-FFF2-40B4-BE49-F238E27FC236}">
                <a16:creationId xmlns:a16="http://schemas.microsoft.com/office/drawing/2014/main" id="{404AA0DE-1FE2-4333-85F6-542C529C38C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 rot="5400000">
            <a:off x="765719" y="2173202"/>
            <a:ext cx="47877" cy="219456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1" name="Text Placeholder 25">
            <a:extLst>
              <a:ext uri="{FF2B5EF4-FFF2-40B4-BE49-F238E27FC236}">
                <a16:creationId xmlns:a16="http://schemas.microsoft.com/office/drawing/2014/main" id="{7862C2A2-576C-456A-8A95-83AEC96A42D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7304" y="2458268"/>
            <a:ext cx="3191799" cy="615553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42" name="Text Placeholder 25">
            <a:extLst>
              <a:ext uri="{FF2B5EF4-FFF2-40B4-BE49-F238E27FC236}">
                <a16:creationId xmlns:a16="http://schemas.microsoft.com/office/drawing/2014/main" id="{8EEB4FD2-10AD-40D5-B93E-CCFB1B1C394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57305" y="1841092"/>
            <a:ext cx="3191799" cy="266976"/>
          </a:xfrm>
        </p:spPr>
        <p:txBody>
          <a:bodyPr>
            <a:noAutofit/>
          </a:bodyPr>
          <a:lstStyle>
            <a:lvl1pPr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Steps</a:t>
            </a:r>
          </a:p>
        </p:txBody>
      </p:sp>
      <p:sp>
        <p:nvSpPr>
          <p:cNvPr id="46" name="Picture Placeholder 14">
            <a:extLst>
              <a:ext uri="{FF2B5EF4-FFF2-40B4-BE49-F238E27FC236}">
                <a16:creationId xmlns:a16="http://schemas.microsoft.com/office/drawing/2014/main" id="{8D1A2E46-752E-4499-BF3C-E1C0144A3B9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 rot="5400000">
            <a:off x="6204415" y="2173202"/>
            <a:ext cx="47877" cy="219456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7" name="Text Placeholder 25">
            <a:extLst>
              <a:ext uri="{FF2B5EF4-FFF2-40B4-BE49-F238E27FC236}">
                <a16:creationId xmlns:a16="http://schemas.microsoft.com/office/drawing/2014/main" id="{3A10EA05-88EB-4DC5-A853-C152A51402F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096000" y="2458268"/>
            <a:ext cx="3191799" cy="615553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48" name="Text Placeholder 25">
            <a:extLst>
              <a:ext uri="{FF2B5EF4-FFF2-40B4-BE49-F238E27FC236}">
                <a16:creationId xmlns:a16="http://schemas.microsoft.com/office/drawing/2014/main" id="{13F9581B-D4DF-4EC0-9903-9845AA3D5EA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096001" y="1841092"/>
            <a:ext cx="3191799" cy="266976"/>
          </a:xfrm>
        </p:spPr>
        <p:txBody>
          <a:bodyPr>
            <a:noAutofit/>
          </a:bodyPr>
          <a:lstStyle>
            <a:lvl1pPr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Steps</a:t>
            </a:r>
          </a:p>
        </p:txBody>
      </p:sp>
      <p:sp>
        <p:nvSpPr>
          <p:cNvPr id="53" name="Text Placeholder 25">
            <a:extLst>
              <a:ext uri="{FF2B5EF4-FFF2-40B4-BE49-F238E27FC236}">
                <a16:creationId xmlns:a16="http://schemas.microsoft.com/office/drawing/2014/main" id="{4B696663-23A9-40B5-90FE-2B9A4C2A2AA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420114" y="5610932"/>
            <a:ext cx="3169174" cy="829108"/>
          </a:xfrm>
        </p:spPr>
        <p:txBody>
          <a:bodyPr>
            <a:noAutofit/>
          </a:bodyPr>
          <a:lstStyle>
            <a:lvl1pPr marL="228600" indent="-228600">
              <a:spcAft>
                <a:spcPts val="3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•"/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Bullets</a:t>
            </a:r>
          </a:p>
        </p:txBody>
      </p:sp>
      <p:sp>
        <p:nvSpPr>
          <p:cNvPr id="54" name="Text Placeholder 25">
            <a:extLst>
              <a:ext uri="{FF2B5EF4-FFF2-40B4-BE49-F238E27FC236}">
                <a16:creationId xmlns:a16="http://schemas.microsoft.com/office/drawing/2014/main" id="{786A0B4C-2AE4-4532-A499-4BBC0838EA4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038709" y="5610932"/>
            <a:ext cx="3169174" cy="829108"/>
          </a:xfrm>
        </p:spPr>
        <p:txBody>
          <a:bodyPr>
            <a:noAutofit/>
          </a:bodyPr>
          <a:lstStyle>
            <a:lvl1pPr marL="228600" indent="-228600">
              <a:spcAft>
                <a:spcPts val="3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•"/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Bullets</a:t>
            </a:r>
          </a:p>
        </p:txBody>
      </p:sp>
      <p:sp>
        <p:nvSpPr>
          <p:cNvPr id="55" name="Text Placeholder 25">
            <a:extLst>
              <a:ext uri="{FF2B5EF4-FFF2-40B4-BE49-F238E27FC236}">
                <a16:creationId xmlns:a16="http://schemas.microsoft.com/office/drawing/2014/main" id="{34701F50-C815-4886-954D-424685F6D97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7304" y="5610932"/>
            <a:ext cx="3169174" cy="829108"/>
          </a:xfrm>
        </p:spPr>
        <p:txBody>
          <a:bodyPr>
            <a:noAutofit/>
          </a:bodyPr>
          <a:lstStyle>
            <a:lvl1pPr marL="228600" indent="-228600">
              <a:spcAft>
                <a:spcPts val="300"/>
              </a:spcAft>
              <a:buClr>
                <a:schemeClr val="bg1">
                  <a:lumMod val="65000"/>
                </a:schemeClr>
              </a:buClr>
              <a:buFont typeface="Arial" panose="020B0604020202020204" pitchFamily="34" charset="0"/>
              <a:buChar char="•"/>
              <a:defRPr sz="16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Bullets</a:t>
            </a:r>
          </a:p>
        </p:txBody>
      </p:sp>
    </p:spTree>
    <p:extLst>
      <p:ext uri="{BB962C8B-B14F-4D97-AF65-F5344CB8AC3E}">
        <p14:creationId xmlns:p14="http://schemas.microsoft.com/office/powerpoint/2010/main" val="349336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-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60CF8-9E05-4C25-AD58-684AD81DA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F8848A9-D392-4C1F-89BD-0718378C24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656B89-7BDE-46FD-A405-192C97CA8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23E633B0-7EF0-45E6-AED5-66EAA01FB99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7304" y="2491288"/>
            <a:ext cx="3191799" cy="615553"/>
          </a:xfrm>
        </p:spPr>
        <p:txBody>
          <a:bodyPr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  <p:sp>
        <p:nvSpPr>
          <p:cNvPr id="14" name="Picture Placeholder 14">
            <a:extLst>
              <a:ext uri="{FF2B5EF4-FFF2-40B4-BE49-F238E27FC236}">
                <a16:creationId xmlns:a16="http://schemas.microsoft.com/office/drawing/2014/main" id="{F1769665-6495-4BB3-9466-0319716E315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 rot="5400000">
            <a:off x="765719" y="3285959"/>
            <a:ext cx="47877" cy="219456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Text Placeholder 25">
            <a:extLst>
              <a:ext uri="{FF2B5EF4-FFF2-40B4-BE49-F238E27FC236}">
                <a16:creationId xmlns:a16="http://schemas.microsoft.com/office/drawing/2014/main" id="{EF4CBF46-FAAB-48A5-9B54-3FBC54B302B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57306" y="3660093"/>
            <a:ext cx="3191798" cy="1985516"/>
          </a:xfrm>
        </p:spPr>
        <p:txBody>
          <a:bodyPr>
            <a:noAutofit/>
          </a:bodyPr>
          <a:lstStyle>
            <a:lvl1pPr>
              <a:defRPr sz="2100">
                <a:latin typeface="Helvetica LT" panose="02000803040000020004" pitchFamily="2" charset="0"/>
              </a:defRPr>
            </a:lvl1pPr>
          </a:lstStyle>
          <a:p>
            <a:pPr lvl="0"/>
            <a:r>
              <a:rPr lang="en-US" dirty="0"/>
              <a:t>Text goes here</a:t>
            </a:r>
          </a:p>
        </p:txBody>
      </p:sp>
      <p:sp>
        <p:nvSpPr>
          <p:cNvPr id="18" name="Chart Placeholder 16">
            <a:extLst>
              <a:ext uri="{FF2B5EF4-FFF2-40B4-BE49-F238E27FC236}">
                <a16:creationId xmlns:a16="http://schemas.microsoft.com/office/drawing/2014/main" id="{8B1EA2C8-FA96-4413-9378-D96851AC5787}"/>
              </a:ext>
            </a:extLst>
          </p:cNvPr>
          <p:cNvSpPr>
            <a:spLocks noGrp="1"/>
          </p:cNvSpPr>
          <p:nvPr>
            <p:ph type="chart" sz="quarter" idx="21" hasCustomPrompt="1"/>
          </p:nvPr>
        </p:nvSpPr>
        <p:spPr>
          <a:xfrm>
            <a:off x="4306520" y="2019300"/>
            <a:ext cx="6696443" cy="3849688"/>
          </a:xfrm>
        </p:spPr>
        <p:txBody>
          <a:bodyPr>
            <a:noAutofit/>
          </a:bodyPr>
          <a:lstStyle>
            <a:lvl1pPr algn="ctr">
              <a:defRPr sz="105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Graphic goes here</a:t>
            </a:r>
          </a:p>
        </p:txBody>
      </p:sp>
    </p:spTree>
    <p:extLst>
      <p:ext uri="{BB962C8B-B14F-4D97-AF65-F5344CB8AC3E}">
        <p14:creationId xmlns:p14="http://schemas.microsoft.com/office/powerpoint/2010/main" val="152155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-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5E52C-DEAB-46B3-9DF5-0BAF05002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34E2A-7158-484D-BA75-22FC13A621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E5C37C-6E19-4DAE-9783-8830869D1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Picture Placeholder 19">
            <a:extLst>
              <a:ext uri="{FF2B5EF4-FFF2-40B4-BE49-F238E27FC236}">
                <a16:creationId xmlns:a16="http://schemas.microsoft.com/office/drawing/2014/main" id="{A9803DA1-93C4-49AB-BE37-B106499C5C6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517384" y="2378774"/>
            <a:ext cx="5323131" cy="3008071"/>
          </a:xfrm>
          <a:solidFill>
            <a:schemeClr val="tx2"/>
          </a:solidFill>
        </p:spPr>
        <p:txBody>
          <a:bodyPr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BG (send back please)</a:t>
            </a:r>
          </a:p>
        </p:txBody>
      </p:sp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461D56A9-C801-43D1-96E5-CB32D1BEA98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638472" y="2189573"/>
            <a:ext cx="5741998" cy="3098800"/>
          </a:xfrm>
        </p:spPr>
        <p:txBody>
          <a:bodyPr tIns="9144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endParaRPr lang="en-US" dirty="0"/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AE1069A6-BE02-45BF-8D4B-E2A55CE60FE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 rot="5400000">
            <a:off x="933131" y="1625719"/>
            <a:ext cx="47877" cy="694944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F541045-96BD-480A-A30A-BACD05F77D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600" y="2189163"/>
            <a:ext cx="4367829" cy="3197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48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-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5E52C-DEAB-46B3-9DF5-0BAF05002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34E2A-7158-484D-BA75-22FC13A621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E5C37C-6E19-4DAE-9783-8830869D1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Picture Placeholder 19">
            <a:extLst>
              <a:ext uri="{FF2B5EF4-FFF2-40B4-BE49-F238E27FC236}">
                <a16:creationId xmlns:a16="http://schemas.microsoft.com/office/drawing/2014/main" id="{A9803DA1-93C4-49AB-BE37-B106499C5C6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" y="2378774"/>
            <a:ext cx="5323131" cy="3008071"/>
          </a:xfrm>
          <a:solidFill>
            <a:schemeClr val="accent2"/>
          </a:solidFill>
        </p:spPr>
        <p:txBody>
          <a:bodyPr anchor="b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BG (send back please)</a:t>
            </a:r>
          </a:p>
        </p:txBody>
      </p:sp>
      <p:sp>
        <p:nvSpPr>
          <p:cNvPr id="6" name="Picture Placeholder 19">
            <a:extLst>
              <a:ext uri="{FF2B5EF4-FFF2-40B4-BE49-F238E27FC236}">
                <a16:creationId xmlns:a16="http://schemas.microsoft.com/office/drawing/2014/main" id="{461D56A9-C801-43D1-96E5-CB32D1BEA98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30688" y="2189573"/>
            <a:ext cx="5741998" cy="3098800"/>
          </a:xfrm>
        </p:spPr>
        <p:txBody>
          <a:bodyPr tIns="9144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endParaRPr lang="en-US" dirty="0"/>
          </a:p>
        </p:txBody>
      </p:sp>
      <p:sp>
        <p:nvSpPr>
          <p:cNvPr id="10" name="Picture Placeholder 14">
            <a:extLst>
              <a:ext uri="{FF2B5EF4-FFF2-40B4-BE49-F238E27FC236}">
                <a16:creationId xmlns:a16="http://schemas.microsoft.com/office/drawing/2014/main" id="{AE1069A6-BE02-45BF-8D4B-E2A55CE60FE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 rot="5400000">
            <a:off x="7308984" y="1625721"/>
            <a:ext cx="47877" cy="694944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Autofit/>
          </a:bodyPr>
          <a:lstStyle>
            <a:lvl1pPr>
              <a:defRPr sz="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75D1407-9BC4-4C9C-92C1-5A0F7940CC4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985000" y="2189163"/>
            <a:ext cx="4133850" cy="31976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665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E7C3BB-81EB-4B8D-B1D3-C4D0C577E34D}"/>
              </a:ext>
            </a:extLst>
          </p:cNvPr>
          <p:cNvSpPr/>
          <p:nvPr userDrawn="1"/>
        </p:nvSpPr>
        <p:spPr>
          <a:xfrm>
            <a:off x="11394832" y="0"/>
            <a:ext cx="79716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F97EA0-7F08-48C2-A1DD-79E84C0F17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7472" y="6440040"/>
            <a:ext cx="371885" cy="329189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ctr">
              <a:defRPr sz="1400" b="0">
                <a:solidFill>
                  <a:schemeClr val="tx1"/>
                </a:solidFill>
                <a:latin typeface="Helvetica LT" panose="02000803040000020004" pitchFamily="2" charset="0"/>
              </a:defRPr>
            </a:lvl1pPr>
          </a:lstStyle>
          <a:p>
            <a:fld id="{BE402D15-FECE-42FA-B3B9-4B2F689B6E2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C97F75-0A19-49AC-8044-279F24B72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598" y="1676725"/>
            <a:ext cx="10508571" cy="180722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DCC5A5-085B-425E-AC19-EEF6E91EDE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599" y="6558318"/>
            <a:ext cx="10652911" cy="123111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EE826A-F676-496D-943F-9B579DC9C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6436"/>
            <a:ext cx="10508571" cy="461665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Picture 8" descr="A picture containing drawing, sign&#10;&#10;Description automatically generated">
            <a:extLst>
              <a:ext uri="{FF2B5EF4-FFF2-40B4-BE49-F238E27FC236}">
                <a16:creationId xmlns:a16="http://schemas.microsoft.com/office/drawing/2014/main" id="{66A1FCD4-E124-EE43-908C-DF674CDEE5F1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0663443" y="919137"/>
            <a:ext cx="2128649" cy="61837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D20C42-A9A1-9E41-B372-0DC7AD0FE219}"/>
              </a:ext>
            </a:extLst>
          </p:cNvPr>
          <p:cNvSpPr/>
          <p:nvPr userDrawn="1"/>
        </p:nvSpPr>
        <p:spPr>
          <a:xfrm>
            <a:off x="0" y="0"/>
            <a:ext cx="1472339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C72CFC3-06A2-F94F-A61A-73D0478D20C0}"/>
              </a:ext>
            </a:extLst>
          </p:cNvPr>
          <p:cNvSpPr/>
          <p:nvPr userDrawn="1"/>
        </p:nvSpPr>
        <p:spPr>
          <a:xfrm>
            <a:off x="11383461" y="0"/>
            <a:ext cx="79716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4E8DBD-F16D-D34F-9735-C05467CD4B5D}"/>
              </a:ext>
            </a:extLst>
          </p:cNvPr>
          <p:cNvSpPr/>
          <p:nvPr userDrawn="1"/>
        </p:nvSpPr>
        <p:spPr>
          <a:xfrm>
            <a:off x="11384672" y="258638"/>
            <a:ext cx="797168" cy="6599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8E60B91A-7F07-8A45-90D1-36632795E39D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366606" y="1006154"/>
            <a:ext cx="2831548" cy="81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3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71" r:id="rId3"/>
    <p:sldLayoutId id="2147483663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Helvetica LT" panose="02000803040000020004" pitchFamily="2" charset="0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Helvetica LT" panose="02000803040000020004" pitchFamily="2" charset="0"/>
          <a:ea typeface="+mn-ea"/>
          <a:cs typeface="+mn-cs"/>
        </a:defRPr>
      </a:lvl3pPr>
      <a:lvl4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pos="384">
          <p15:clr>
            <a:srgbClr val="A4A3A4"/>
          </p15:clr>
        </p15:guide>
        <p15:guide id="4" pos="7296">
          <p15:clr>
            <a:srgbClr val="A4A3A4"/>
          </p15:clr>
        </p15:guide>
        <p15:guide id="5" orient="horz" pos="432">
          <p15:clr>
            <a:srgbClr val="A4A3A4"/>
          </p15:clr>
        </p15:guide>
        <p15:guide id="6" orient="horz" pos="4032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D25027F-127F-8B66-C85C-E8A42A296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042" y="2333728"/>
            <a:ext cx="2446544" cy="355930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B70860C2-09D9-4016-91B3-3C78DFF73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7893" y="241960"/>
            <a:ext cx="9552842" cy="400110"/>
          </a:xfrm>
        </p:spPr>
        <p:txBody>
          <a:bodyPr/>
          <a:lstStyle/>
          <a:p>
            <a:pPr algn="ctr"/>
            <a:r>
              <a:rPr lang="en-US" sz="2600" u="sng" dirty="0"/>
              <a:t>Small Form Factor Reactors – Power Tile Design Concept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DCF94501-58DA-4103-B2C6-7C4BB148C2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02D15-FECE-42FA-B3B9-4B2F689B6E2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554629A-2411-4343-BA7E-206CCAB965B3}"/>
              </a:ext>
            </a:extLst>
          </p:cNvPr>
          <p:cNvSpPr txBox="1"/>
          <p:nvPr/>
        </p:nvSpPr>
        <p:spPr>
          <a:xfrm>
            <a:off x="8641836" y="2737873"/>
            <a:ext cx="1977719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532nm Wavelength Blue Light Arrays</a:t>
            </a:r>
            <a:endParaRPr lang="en-US" altLang="en-US" sz="1400" dirty="0"/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8F7C09ED-9B01-2944-9660-F0EF292FC864}"/>
              </a:ext>
            </a:extLst>
          </p:cNvPr>
          <p:cNvSpPr txBox="1">
            <a:spLocks/>
          </p:cNvSpPr>
          <p:nvPr/>
        </p:nvSpPr>
        <p:spPr>
          <a:xfrm rot="16200000">
            <a:off x="-1588078" y="3287105"/>
            <a:ext cx="4653748" cy="461665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bg1"/>
                </a:solidFill>
              </a:rPr>
              <a:t>Hydrogen Reactor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E860F46-2104-004D-8CBC-17E40F3436A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491516" y="5904631"/>
            <a:ext cx="2295757" cy="797189"/>
          </a:xfrm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en-US" sz="1400" dirty="0">
                <a:latin typeface="+mj-lt"/>
              </a:rPr>
              <a:t>Print conductive ink on 24 x 24” ceramic tiles</a:t>
            </a:r>
          </a:p>
          <a:p>
            <a:pPr algn="ctr"/>
            <a:r>
              <a:rPr lang="en-US" sz="1400" b="1" dirty="0">
                <a:latin typeface="+mj-lt"/>
              </a:rPr>
              <a:t>Power Tile</a:t>
            </a:r>
          </a:p>
        </p:txBody>
      </p:sp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D4166D25-80BF-DAF9-FE7D-C16BEDF83A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1516" y="3554068"/>
            <a:ext cx="2295757" cy="2172762"/>
          </a:xfrm>
          <a:prstGeom prst="rect">
            <a:avLst/>
          </a:prstGeom>
        </p:spPr>
      </p:pic>
      <p:pic>
        <p:nvPicPr>
          <p:cNvPr id="3074" name="Picture 2" descr="LED Array for Multiwell Plates, LEDA-x - Amuza Inc">
            <a:extLst>
              <a:ext uri="{FF2B5EF4-FFF2-40B4-BE49-F238E27FC236}">
                <a16:creationId xmlns:a16="http://schemas.microsoft.com/office/drawing/2014/main" id="{DF39A8A8-3210-D4E7-ACE7-ED5BAA5E7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348239" y="1122704"/>
            <a:ext cx="2582312" cy="145470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649CE23-8814-A4A2-7BA2-22FB3288C2F7}"/>
              </a:ext>
            </a:extLst>
          </p:cNvPr>
          <p:cNvSpPr txBox="1"/>
          <p:nvPr/>
        </p:nvSpPr>
        <p:spPr>
          <a:xfrm>
            <a:off x="5007886" y="1122703"/>
            <a:ext cx="71473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Water</a:t>
            </a:r>
          </a:p>
          <a:p>
            <a:pPr algn="ctr"/>
            <a:r>
              <a:rPr lang="en-US" altLang="en-US" sz="1400" dirty="0">
                <a:latin typeface="+mj-lt"/>
              </a:rPr>
              <a:t>Input</a:t>
            </a:r>
            <a:endParaRPr lang="en-US" altLang="en-US" sz="14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56F99C-278C-9BB4-4901-FFD57B93D343}"/>
              </a:ext>
            </a:extLst>
          </p:cNvPr>
          <p:cNvSpPr txBox="1"/>
          <p:nvPr/>
        </p:nvSpPr>
        <p:spPr>
          <a:xfrm>
            <a:off x="7186467" y="1133212"/>
            <a:ext cx="998605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Hydrogen </a:t>
            </a:r>
          </a:p>
          <a:p>
            <a:pPr algn="ctr"/>
            <a:r>
              <a:rPr lang="en-US" altLang="en-US" sz="1400" dirty="0">
                <a:latin typeface="+mj-lt"/>
              </a:rPr>
              <a:t>Output</a:t>
            </a:r>
            <a:endParaRPr lang="en-US" altLang="en-US" sz="1400" dirty="0"/>
          </a:p>
        </p:txBody>
      </p:sp>
      <p:pic>
        <p:nvPicPr>
          <p:cNvPr id="7" name="Picture 6" descr="A person standing next to a computer&#10;&#10;Description automatically generated with low confidence">
            <a:extLst>
              <a:ext uri="{FF2B5EF4-FFF2-40B4-BE49-F238E27FC236}">
                <a16:creationId xmlns:a16="http://schemas.microsoft.com/office/drawing/2014/main" id="{713B8677-8E1E-F238-79A5-F50610E60B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60" t="3486" r="4232"/>
          <a:stretch/>
        </p:blipFill>
        <p:spPr>
          <a:xfrm>
            <a:off x="5689922" y="5173498"/>
            <a:ext cx="1503669" cy="15282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2" name="Down Arrow 31">
            <a:extLst>
              <a:ext uri="{FF2B5EF4-FFF2-40B4-BE49-F238E27FC236}">
                <a16:creationId xmlns:a16="http://schemas.microsoft.com/office/drawing/2014/main" id="{761AC92C-0662-1921-5AA9-BDD5B5596C78}"/>
              </a:ext>
            </a:extLst>
          </p:cNvPr>
          <p:cNvSpPr/>
          <p:nvPr/>
        </p:nvSpPr>
        <p:spPr>
          <a:xfrm>
            <a:off x="5241219" y="1743035"/>
            <a:ext cx="318499" cy="458806"/>
          </a:xfrm>
          <a:prstGeom prst="downArrow">
            <a:avLst/>
          </a:prstGeom>
          <a:solidFill>
            <a:srgbClr val="0432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sp>
        <p:nvSpPr>
          <p:cNvPr id="42" name="Down Arrow 41">
            <a:extLst>
              <a:ext uri="{FF2B5EF4-FFF2-40B4-BE49-F238E27FC236}">
                <a16:creationId xmlns:a16="http://schemas.microsoft.com/office/drawing/2014/main" id="{7E1CBF0D-E9FA-7D3A-2AE4-7BF493FE6231}"/>
              </a:ext>
            </a:extLst>
          </p:cNvPr>
          <p:cNvSpPr/>
          <p:nvPr/>
        </p:nvSpPr>
        <p:spPr>
          <a:xfrm rot="10800000">
            <a:off x="7526521" y="1752561"/>
            <a:ext cx="318499" cy="458806"/>
          </a:xfrm>
          <a:prstGeom prst="downArrow">
            <a:avLst/>
          </a:prstGeom>
          <a:solidFill>
            <a:srgbClr val="008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56DDBA1-2935-8549-90C9-72C371BC1A48}"/>
              </a:ext>
            </a:extLst>
          </p:cNvPr>
          <p:cNvCxnSpPr>
            <a:cxnSpLocks/>
          </p:cNvCxnSpPr>
          <p:nvPr/>
        </p:nvCxnSpPr>
        <p:spPr>
          <a:xfrm flipV="1">
            <a:off x="6746670" y="2378301"/>
            <a:ext cx="1684248" cy="1116017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75D1542-CCA9-9643-AA60-3AC4C13AEB10}"/>
              </a:ext>
            </a:extLst>
          </p:cNvPr>
          <p:cNvCxnSpPr>
            <a:cxnSpLocks/>
          </p:cNvCxnSpPr>
          <p:nvPr/>
        </p:nvCxnSpPr>
        <p:spPr>
          <a:xfrm>
            <a:off x="6747090" y="3686577"/>
            <a:ext cx="1900993" cy="339088"/>
          </a:xfrm>
          <a:prstGeom prst="straightConnector1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89713E1-9CE2-CE6C-72A8-AD819D35267C}"/>
              </a:ext>
            </a:extLst>
          </p:cNvPr>
          <p:cNvSpPr txBox="1"/>
          <p:nvPr/>
        </p:nvSpPr>
        <p:spPr>
          <a:xfrm>
            <a:off x="2200848" y="3547753"/>
            <a:ext cx="235133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Designed To Fit In 55 gal. barrel for off-grid transport</a:t>
            </a:r>
            <a:endParaRPr lang="en-US" altLang="en-US" sz="1400" dirty="0"/>
          </a:p>
        </p:txBody>
      </p:sp>
      <p:pic>
        <p:nvPicPr>
          <p:cNvPr id="21" name="Picture 20" descr="A couple of laptops on a table&#10;&#10;Description automatically generated with low confidence">
            <a:extLst>
              <a:ext uri="{FF2B5EF4-FFF2-40B4-BE49-F238E27FC236}">
                <a16:creationId xmlns:a16="http://schemas.microsoft.com/office/drawing/2014/main" id="{280A51CE-200C-25E3-53DF-79A743D5CB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01"/>
          <a:stretch/>
        </p:blipFill>
        <p:spPr>
          <a:xfrm>
            <a:off x="1763559" y="4261628"/>
            <a:ext cx="3225916" cy="19975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FE02ECD-D6C7-2F68-2A04-07FC8C909B92}"/>
              </a:ext>
            </a:extLst>
          </p:cNvPr>
          <p:cNvSpPr txBox="1"/>
          <p:nvPr/>
        </p:nvSpPr>
        <p:spPr>
          <a:xfrm>
            <a:off x="1799047" y="6394043"/>
            <a:ext cx="3154940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Proof of Concept Reactor (24”x 18”)</a:t>
            </a:r>
            <a:endParaRPr lang="en-US" altLang="en-US" sz="1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7A9268-18FF-4C3A-424A-D0FAD04FEF3F}"/>
              </a:ext>
            </a:extLst>
          </p:cNvPr>
          <p:cNvSpPr txBox="1"/>
          <p:nvPr/>
        </p:nvSpPr>
        <p:spPr>
          <a:xfrm>
            <a:off x="5850951" y="1196655"/>
            <a:ext cx="1288218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en-US" sz="1400" dirty="0">
                <a:latin typeface="+mj-lt"/>
              </a:rPr>
              <a:t>Solar / Battery Bank Electrical Input</a:t>
            </a:r>
            <a:endParaRPr lang="en-US" altLang="en-US" sz="1400" dirty="0"/>
          </a:p>
        </p:txBody>
      </p:sp>
      <p:sp>
        <p:nvSpPr>
          <p:cNvPr id="26" name="Down Arrow 25">
            <a:extLst>
              <a:ext uri="{FF2B5EF4-FFF2-40B4-BE49-F238E27FC236}">
                <a16:creationId xmlns:a16="http://schemas.microsoft.com/office/drawing/2014/main" id="{6899E39A-09B7-12CE-EC48-5CF20EF7B870}"/>
              </a:ext>
            </a:extLst>
          </p:cNvPr>
          <p:cNvSpPr/>
          <p:nvPr/>
        </p:nvSpPr>
        <p:spPr>
          <a:xfrm>
            <a:off x="6335811" y="2378300"/>
            <a:ext cx="318499" cy="45880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998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D_Official-template_2019">
  <a:themeElements>
    <a:clrScheme name="HubbleTX">
      <a:dk1>
        <a:sysClr val="windowText" lastClr="000000"/>
      </a:dk1>
      <a:lt1>
        <a:sysClr val="window" lastClr="FFFFFF"/>
      </a:lt1>
      <a:dk2>
        <a:srgbClr val="802022"/>
      </a:dk2>
      <a:lt2>
        <a:srgbClr val="F8F8F8"/>
      </a:lt2>
      <a:accent1>
        <a:srgbClr val="6E71A7"/>
      </a:accent1>
      <a:accent2>
        <a:srgbClr val="7ECCE8"/>
      </a:accent2>
      <a:accent3>
        <a:srgbClr val="FFA6A2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HubbleTx">
      <a:majorFont>
        <a:latin typeface="Book Antiqu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lIns="0" tIns="0" rIns="0" bIns="0"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lnSpc>
            <a:spcPct val="120000"/>
          </a:lnSpc>
          <a:spcAft>
            <a:spcPts val="1800"/>
          </a:spcAft>
          <a:defRPr sz="16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D_Official-template_2019" id="{0F30C307-F91A-4E91-98B3-018C9CC12318}" vid="{6ABB34AA-21F1-47FE-94DE-06859CA3E9F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SD_Official-template_2019</Template>
  <TotalTime>18636</TotalTime>
  <Words>61</Words>
  <Application>Microsoft Macintosh PowerPoint</Application>
  <PresentationFormat>Widescreen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Book Antiqua</vt:lpstr>
      <vt:lpstr>Calibri</vt:lpstr>
      <vt:lpstr>Helvetica Light</vt:lpstr>
      <vt:lpstr>Helvetica LT</vt:lpstr>
      <vt:lpstr>Roboto</vt:lpstr>
      <vt:lpstr>SD_Official-template_2019</vt:lpstr>
      <vt:lpstr>Small Form Factor Reactors – Power Tile Design Concept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Ricardo B</dc:creator>
  <cp:lastModifiedBy>Sean McIntosh</cp:lastModifiedBy>
  <cp:revision>479</cp:revision>
  <dcterms:created xsi:type="dcterms:W3CDTF">2020-03-13T15:19:45Z</dcterms:created>
  <dcterms:modified xsi:type="dcterms:W3CDTF">2022-08-17T15:30:42Z</dcterms:modified>
</cp:coreProperties>
</file>