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13"/>
    <p:restoredTop sz="96327"/>
  </p:normalViewPr>
  <p:slideViewPr>
    <p:cSldViewPr snapToGrid="0">
      <p:cViewPr varScale="1">
        <p:scale>
          <a:sx n="129" d="100"/>
          <a:sy n="129" d="100"/>
        </p:scale>
        <p:origin x="240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87A5F-BE79-094B-AC5C-BACDFCEA9CC4}" type="datetimeFigureOut">
              <a:rPr lang="en-US" smtClean="0"/>
              <a:t>8/16/22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98528-4AEB-7C4C-A38A-499A73983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547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with updated images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67CA4E-0C50-8046-91FA-15F92C7A8DE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246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10119-9719-32C9-1A8D-E84C9EB36A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A3541-74D6-434B-7A72-89F9FA97F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35F04-3DD5-A175-E64D-F7AD2118A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74BC-7820-5F4B-BF21-2CDF3E52C8BD}" type="datetimeFigureOut">
              <a:rPr lang="en-US" smtClean="0"/>
              <a:t>8/16/22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1E54B-8776-9F78-62D4-EEB4FE57C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83431-4A39-EABE-5309-E0F073A0A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45E8-DA1E-D84F-AF94-C7AB67740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804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68681-2CB8-967D-490E-B261DDDED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5D9CD-A3D2-B91A-294D-28D6F6110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4A7EB-32FB-C4D9-669F-68E1755EC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74BC-7820-5F4B-BF21-2CDF3E52C8BD}" type="datetimeFigureOut">
              <a:rPr lang="en-US" smtClean="0"/>
              <a:t>8/16/22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122C6-282B-2E40-9A4C-11B6A9EF7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81EED-2D2C-908F-2204-651866BFA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45E8-DA1E-D84F-AF94-C7AB67740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358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3F9EF-9CD8-E526-188F-D27D26B49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B87BFD-4E7D-2402-CB55-ECDDBF3F8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9735D-6AA0-EBDA-E8A2-6DD019B7C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74BC-7820-5F4B-BF21-2CDF3E52C8BD}" type="datetimeFigureOut">
              <a:rPr lang="en-US" smtClean="0"/>
              <a:t>8/16/22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D6836-6816-950D-72CA-6F30FA9E7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12A2CD-DD78-D2EE-4908-57610AADE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45E8-DA1E-D84F-AF94-C7AB67740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564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3AD9B-F06A-88DC-1A66-A442A3F4E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774A3-49DD-A892-199C-C6DB8CCCE5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6A107A-289A-4339-AFE4-1BB9BEFC7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3D355-249C-9C66-81EF-D724653C2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74BC-7820-5F4B-BF21-2CDF3E52C8BD}" type="datetimeFigureOut">
              <a:rPr lang="en-US" smtClean="0"/>
              <a:t>8/16/22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61D005-AABA-5C36-80BC-0E4F4DCE6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B649C2-C57F-8197-6DCD-70205C6BB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45E8-DA1E-D84F-AF94-C7AB67740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814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EA8C0-8DA3-A821-81AE-FFCDA1C68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C9185-8876-1AEE-F319-E65D41584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E390F4-002F-3704-83EA-BA0BC4A2C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38353F-94A9-C8FF-7113-C54AED6C6E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F40395-D51D-4C85-3532-76F68B413E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C9AD25-73F5-DBDC-C710-47E70213D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74BC-7820-5F4B-BF21-2CDF3E52C8BD}" type="datetimeFigureOut">
              <a:rPr lang="en-US" smtClean="0"/>
              <a:t>8/16/22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A932F0-2F58-A2AA-96CB-641D710F5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06AD64-3A81-0B5B-7BCC-53B922DFD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45E8-DA1E-D84F-AF94-C7AB67740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736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9E826-38B8-B683-237C-A0E0EC73E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F44959-D8B3-E6CE-AD4C-915796B29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74BC-7820-5F4B-BF21-2CDF3E52C8BD}" type="datetimeFigureOut">
              <a:rPr lang="en-US" smtClean="0"/>
              <a:t>8/16/22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93A8D8-F0D3-AEC4-844B-214C81499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515EC-D2DE-3519-5D6E-4C9E906A7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45E8-DA1E-D84F-AF94-C7AB67740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42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A5D263-653D-37C2-7F02-203A65D69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74BC-7820-5F4B-BF21-2CDF3E52C8BD}" type="datetimeFigureOut">
              <a:rPr lang="en-US" smtClean="0"/>
              <a:t>8/16/22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71B4EA-32C0-529E-543A-C81B3998E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701D68-233B-9A91-7C6C-C70063F52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45E8-DA1E-D84F-AF94-C7AB67740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721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10D55-C68F-02FB-2BDB-57EB46E85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88E04-847E-1797-C280-F6F5D3077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0AB93-CEE9-7AA3-F0A9-7C5BDE8109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458935-BC61-99ED-847E-25F28B126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74BC-7820-5F4B-BF21-2CDF3E52C8BD}" type="datetimeFigureOut">
              <a:rPr lang="en-US" smtClean="0"/>
              <a:t>8/16/22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EC1A11-A6BB-9C04-1389-9BC282344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574155-BC5C-FDEA-9965-1BDE79B0E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45E8-DA1E-D84F-AF94-C7AB67740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20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1699D-91C4-03FF-7737-B81AF8A4C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AE2CC0-9DCC-2EE4-0084-8C6784E75A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06F53-3E06-1B18-8F9E-C524C85A6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51A673-FA9B-D6F8-E6B9-89818BE1F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74BC-7820-5F4B-BF21-2CDF3E52C8BD}" type="datetimeFigureOut">
              <a:rPr lang="en-US" smtClean="0"/>
              <a:t>8/16/22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6261D8-407E-1196-E0D2-38E374C79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5C3138-EBEE-BB00-509E-0B8C853B0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45E8-DA1E-D84F-AF94-C7AB67740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289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0AC54-FCEC-35B4-58DF-EDE8D47CA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D9D7A8-350D-4D47-207C-76C2788E7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F25D2-241F-9059-B35E-C3F54DF4E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74BC-7820-5F4B-BF21-2CDF3E52C8BD}" type="datetimeFigureOut">
              <a:rPr lang="en-US" smtClean="0"/>
              <a:t>8/16/22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E3361-A34C-B806-C11C-E3F0A3FAD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3D84E5-7302-F066-A4AD-A66C6E74D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45E8-DA1E-D84F-AF94-C7AB67740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26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BDBB2F-FF8F-81CA-08F9-113410812B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4AFC73-EA93-5281-6D77-B04C07494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E2B654-736D-9EE8-3391-FFC16ED17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74BC-7820-5F4B-BF21-2CDF3E52C8BD}" type="datetimeFigureOut">
              <a:rPr lang="en-US" smtClean="0"/>
              <a:t>8/16/22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C0966-B203-B567-EE37-E4445BB58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1C84B-5A4D-452D-8514-A2F6269C3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45E8-DA1E-D84F-AF94-C7AB67740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303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88BA4-1DA7-854E-E874-113D01280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A3075-6EF7-72C7-5B31-C245309D5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3A5F4-2D78-4C1B-BD96-F8EC6849C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D74BC-7820-5F4B-BF21-2CDF3E52C8BD}" type="datetimeFigureOut">
              <a:rPr lang="en-US" smtClean="0"/>
              <a:t>8/16/22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BB802-BE01-9A0B-6867-1B01F8D063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13B7E3-8F20-5F02-2443-957AA83A32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C45E8-DA1E-D84F-AF94-C7AB67740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1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866E2-54F9-B99C-FFE6-B2B9586CA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8857"/>
            <a:ext cx="12192000" cy="499848"/>
          </a:xfrm>
        </p:spPr>
        <p:txBody>
          <a:bodyPr>
            <a:normAutofit/>
          </a:bodyPr>
          <a:lstStyle/>
          <a:p>
            <a:r>
              <a:rPr lang="en-US" sz="2800" b="1" dirty="0"/>
              <a:t>Seawater Hydrogen Fuel Production Through Power Plant Excess Heat Repurposing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772EE2-6324-9C3C-A368-139B7AD5E549}"/>
              </a:ext>
            </a:extLst>
          </p:cNvPr>
          <p:cNvSpPr txBox="1"/>
          <p:nvPr/>
        </p:nvSpPr>
        <p:spPr>
          <a:xfrm>
            <a:off x="8754018" y="648199"/>
            <a:ext cx="3327781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+mj-lt"/>
              </a:rPr>
              <a:t>How will our innovation help achieve Hydrogen Shot Goal?</a:t>
            </a:r>
          </a:p>
          <a:p>
            <a:endParaRPr lang="en-US" sz="1600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Our design uses seawater as an input to the electrolysis process instead of freshwater.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System utilizes heat which is released as a by-product of combustion/power production for desalination.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Intended to be an add on to existing power plants – which entails relatively low infrastructure costs.</a:t>
            </a:r>
          </a:p>
          <a:p>
            <a:endParaRPr lang="en-US" sz="1600" dirty="0">
              <a:latin typeface="+mj-lt"/>
            </a:endParaRPr>
          </a:p>
          <a:p>
            <a:endParaRPr lang="en-US" sz="1600" b="1" dirty="0">
              <a:latin typeface="+mj-lt"/>
            </a:endParaRP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B3352F-E3E1-67D6-79B1-DF17DA721853}"/>
              </a:ext>
            </a:extLst>
          </p:cNvPr>
          <p:cNvSpPr txBox="1"/>
          <p:nvPr/>
        </p:nvSpPr>
        <p:spPr>
          <a:xfrm>
            <a:off x="2284396" y="648564"/>
            <a:ext cx="38116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Aditi Chintapalli, Jeannie Zhang, Riya Gyanmote 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BD4190B1-6263-DB67-E094-5D8DEC9DD8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47"/>
          <a:stretch/>
        </p:blipFill>
        <p:spPr>
          <a:xfrm>
            <a:off x="202000" y="2264044"/>
            <a:ext cx="8557137" cy="45939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D1DF47-F8B5-8675-33D8-34994B3FA606}"/>
              </a:ext>
            </a:extLst>
          </p:cNvPr>
          <p:cNvSpPr txBox="1"/>
          <p:nvPr/>
        </p:nvSpPr>
        <p:spPr>
          <a:xfrm>
            <a:off x="93494" y="956341"/>
            <a:ext cx="847692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Intended to be an add-on system to existing power plant and combustion system infrastructure to cost-effectively produce hydrogen fuel.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Multi-stage system design integrates salt-water retrieval, desalination, and electrolysis to split water into oxygen gas and hydrogen fuel.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Intended to be resized and modified to fit the requirements of the specific existing infrastructure.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62BD2126-9853-8B6D-88E4-3B7F0AB5A0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48" r="1618"/>
          <a:stretch/>
        </p:blipFill>
        <p:spPr>
          <a:xfrm>
            <a:off x="7904752" y="4126523"/>
            <a:ext cx="4177047" cy="273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062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140</Words>
  <Application>Microsoft Macintosh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Seawater Hydrogen Fuel Production Through Power Plant Excess Heat Repurposing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Seawater Hydrogen Fuel Production Through Power-Plant Heat Repurposing </dc:title>
  <dc:creator>Chintapalli, Aditi R</dc:creator>
  <cp:lastModifiedBy>Chintapalli, Aditi R</cp:lastModifiedBy>
  <cp:revision>12</cp:revision>
  <dcterms:created xsi:type="dcterms:W3CDTF">2022-08-16T18:32:36Z</dcterms:created>
  <dcterms:modified xsi:type="dcterms:W3CDTF">2022-08-16T19:27:39Z</dcterms:modified>
</cp:coreProperties>
</file>