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58"/>
  </p:normalViewPr>
  <p:slideViewPr>
    <p:cSldViewPr snapToGrid="0">
      <p:cViewPr varScale="1">
        <p:scale>
          <a:sx n="120" d="100"/>
          <a:sy n="120" d="100"/>
        </p:scale>
        <p:origin x="4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88748-6201-010B-9F4F-F589DC44D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838027-C5FF-EDA7-9AC6-C4E802821C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3C74A-37A0-656A-A8F9-505EFB304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E47282-2AD7-EA18-68EB-6B3F3B25F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20F47-328C-87A5-B04F-2DB866838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941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628E9-B7D2-94C8-DFC9-82E232148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5DA24-F2FA-9FE4-EC16-5A1070F6C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4AA6D-6DB5-052C-6510-A69565ABE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5EE87-93B7-DB43-F030-7B3433B0E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8F651-B68D-E983-CEED-94D64AE52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461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C8C81-5F54-1D61-0662-1DA9F43A9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0A22A-3A0C-44E6-3EC1-E00F7D8E9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5C944-A1A7-96AF-2835-A7303635D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9CFAE-D62D-5600-25EE-BD8E272CB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AC625-AE41-32F9-2BFC-B2349A97F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39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EA723-CB31-7BC0-1BEA-ADBB5075F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E7F70-6A5A-A3CA-73A5-D1321C673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2A2A8-E253-814B-DCAC-818FDE40A5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BD421F-E0A4-05FA-1F38-627BD1920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D119A-E104-0A91-D2A8-B3F0A52F7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A2DD31-D7B4-4188-C18B-A8C63D61E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CF48C-450C-1FD9-0F72-D0A44BD5E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710131-CDCF-B025-B087-44588F081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76274F-47E8-6C90-9A3E-07831B2506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9B8B2-3528-D10C-AB9F-6F2FF50F6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71165-CE4D-6519-133A-71A036D830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EA0E67-1B22-DF7A-17CE-ABD033ADD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8035DA-515E-7BF9-0852-AA90F65F2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B79891-1BE4-3A76-21C7-D299867CF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07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799D7-AA76-6E63-DF03-DE93BC5A3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024EED-45FA-257C-3721-8F0ECB890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349174-9672-1F6A-675E-C79C8557A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452847-2CF6-A656-FC3B-E9DDBDC22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740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5A6B10-7D1E-B8FC-AEE5-FF7488F4B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5483CE-2DA2-5771-BE98-B199C4A74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B9C6E-4207-4B34-CC76-7F136013A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25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9B3-7D33-83D1-77E6-AB3CA7E84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471BB-9656-2924-E9C8-FBDCBCABEE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BA7A04-4635-96E6-1684-AAE63B1F26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381908-EC9A-F710-6082-E4B700733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71380-BAF1-C30E-4211-1955AA123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0AD5F-7FEA-1B4D-CD10-A7D327A52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99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783DF-B53B-E859-DA5C-688FD7226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B98565-B481-5493-0A9A-516F681951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ED5EDF-FC94-3578-CD74-13906F268A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61D031-4985-1D09-00BA-5AADCC5F1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55A46B-7C7E-9286-A7D8-39BE2765B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FF6AB-1522-C858-2D14-85CEAE70E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5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700AB-5F3D-F049-D08A-F79126CEE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A11D0E-D89A-486F-635B-FEDB4C6E6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92C55-FD49-B886-A50A-FC28A5EA9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B4C777-5F9B-C3EA-6825-C0C708A68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7A40C-666D-61F5-3B37-D7C87EFCA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094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53C9C2-474C-94CF-83A3-9E839926F8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25AAC5-DEBC-7858-363A-E6B4BC114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BCF9D-6436-8B9E-7A48-5A0F3EFF4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B4239-BD99-0394-C3B5-07D7CC1EB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608F-262B-7434-1F0A-BB4711B16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26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9CB929-7A97-CF9E-4C47-4F84395BA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FC63A0-7D80-EBC8-4E2A-53F91BBAB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C24F2-F826-3911-D24B-8318286DF1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8CC6E-C1F8-8C4B-BA09-718EB884752C}" type="datetimeFigureOut">
              <a:rPr lang="en-US" smtClean="0"/>
              <a:t>8/16/22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5B30B-5055-1F80-12FE-3E18C7FB81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6CCFC-B7D0-F49B-087C-9923F4CA82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4CF1F-5AB5-0B4A-9D9D-B39C43E0F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39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AE72E5-656F-0310-4445-F92AC550A1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89" t="13065" r="2326" b="7931"/>
          <a:stretch/>
        </p:blipFill>
        <p:spPr>
          <a:xfrm>
            <a:off x="720840" y="2395826"/>
            <a:ext cx="5582093" cy="29452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5DFC5B-75DC-0CCA-DFF8-696B29DCF004}"/>
              </a:ext>
            </a:extLst>
          </p:cNvPr>
          <p:cNvSpPr txBox="1"/>
          <p:nvPr/>
        </p:nvSpPr>
        <p:spPr>
          <a:xfrm>
            <a:off x="720841" y="648586"/>
            <a:ext cx="5582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 production via water electrolysis </a:t>
            </a:r>
          </a:p>
          <a:p>
            <a:pPr algn="ctr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300-400 °C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CF8490-034C-96B6-7454-39AC8A478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933" y="1649819"/>
            <a:ext cx="573578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258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9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Chuancheng Duan</dc:creator>
  <cp:lastModifiedBy>Chuancheng Duan</cp:lastModifiedBy>
  <cp:revision>1</cp:revision>
  <dcterms:created xsi:type="dcterms:W3CDTF">2022-08-16T18:34:02Z</dcterms:created>
  <dcterms:modified xsi:type="dcterms:W3CDTF">2022-08-16T18:45:13Z</dcterms:modified>
</cp:coreProperties>
</file>