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4"/>
  </p:sldMasterIdLst>
  <p:notesMasterIdLst>
    <p:notesMasterId r:id="rId6"/>
  </p:notesMasterIdLst>
  <p:sldIdLst>
    <p:sldId id="26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FD84730-DAF4-0FC1-9F9F-639502AC51B8}" name="Jim VandePutte" initials="JV" userId="S::jim@breakthroughenergy.org::26efd9f5-2f4f-4f11-99be-f3e63c35a95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9A78"/>
    <a:srgbClr val="4472C4"/>
    <a:srgbClr val="488F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0E0A35-8954-427D-9BD4-D3F3727A56D3}" v="2" dt="2022-08-12T14:02:11.1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85" autoAdjust="0"/>
    <p:restoredTop sz="95799" autoAdjust="0"/>
  </p:normalViewPr>
  <p:slideViewPr>
    <p:cSldViewPr snapToGrid="0">
      <p:cViewPr varScale="1">
        <p:scale>
          <a:sx n="112" d="100"/>
          <a:sy n="112" d="100"/>
        </p:scale>
        <p:origin x="64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93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oi, Saemin" userId="11514c78-211e-4018-8b49-2a4b5a1924cc" providerId="ADAL" clId="{D00E0A35-8954-427D-9BD4-D3F3727A56D3}"/>
    <pc:docChg chg="undo custSel delSld modSld sldOrd delMainMaster">
      <pc:chgData name="Choi, Saemin" userId="11514c78-211e-4018-8b49-2a4b5a1924cc" providerId="ADAL" clId="{D00E0A35-8954-427D-9BD4-D3F3727A56D3}" dt="2022-08-15T22:47:48.333" v="749"/>
      <pc:docMkLst>
        <pc:docMk/>
      </pc:docMkLst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725478033" sldId="257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2716069891" sldId="262"/>
        </pc:sldMkLst>
      </pc:sldChg>
      <pc:sldChg chg="addSp delSp modSp mod ord modNotesTx">
        <pc:chgData name="Choi, Saemin" userId="11514c78-211e-4018-8b49-2a4b5a1924cc" providerId="ADAL" clId="{D00E0A35-8954-427D-9BD4-D3F3727A56D3}" dt="2022-08-15T22:47:48.333" v="749"/>
        <pc:sldMkLst>
          <pc:docMk/>
          <pc:sldMk cId="784124972" sldId="263"/>
        </pc:sldMkLst>
        <pc:spChg chg="del">
          <ac:chgData name="Choi, Saemin" userId="11514c78-211e-4018-8b49-2a4b5a1924cc" providerId="ADAL" clId="{D00E0A35-8954-427D-9BD4-D3F3727A56D3}" dt="2022-08-12T14:00:18.044" v="7" actId="478"/>
          <ac:spMkLst>
            <pc:docMk/>
            <pc:sldMk cId="784124972" sldId="263"/>
            <ac:spMk id="2" creationId="{C390AEBA-6D75-448A-BCE7-7CC0C61B9D74}"/>
          </ac:spMkLst>
        </pc:spChg>
        <pc:spChg chg="add mod">
          <ac:chgData name="Choi, Saemin" userId="11514c78-211e-4018-8b49-2a4b5a1924cc" providerId="ADAL" clId="{D00E0A35-8954-427D-9BD4-D3F3727A56D3}" dt="2022-08-15T22:47:48.333" v="749"/>
          <ac:spMkLst>
            <pc:docMk/>
            <pc:sldMk cId="784124972" sldId="263"/>
            <ac:spMk id="3" creationId="{94EE7313-BFCB-400D-5189-7C72F5417B58}"/>
          </ac:spMkLst>
        </pc:spChg>
        <pc:spChg chg="add del mod">
          <ac:chgData name="Choi, Saemin" userId="11514c78-211e-4018-8b49-2a4b5a1924cc" providerId="ADAL" clId="{D00E0A35-8954-427D-9BD4-D3F3727A56D3}" dt="2022-08-15T22:47:30.310" v="748" actId="478"/>
          <ac:spMkLst>
            <pc:docMk/>
            <pc:sldMk cId="784124972" sldId="263"/>
            <ac:spMk id="5" creationId="{4A0B87CF-507D-880D-8139-735F862DDF94}"/>
          </ac:spMkLst>
        </pc:spChg>
        <pc:spChg chg="del">
          <ac:chgData name="Choi, Saemin" userId="11514c78-211e-4018-8b49-2a4b5a1924cc" providerId="ADAL" clId="{D00E0A35-8954-427D-9BD4-D3F3727A56D3}" dt="2022-08-12T14:00:26.195" v="10" actId="478"/>
          <ac:spMkLst>
            <pc:docMk/>
            <pc:sldMk cId="784124972" sldId="263"/>
            <ac:spMk id="5" creationId="{86C5B8D3-ED38-44D1-B6EB-58F6239B6894}"/>
          </ac:spMkLst>
        </pc:spChg>
        <pc:spChg chg="del">
          <ac:chgData name="Choi, Saemin" userId="11514c78-211e-4018-8b49-2a4b5a1924cc" providerId="ADAL" clId="{D00E0A35-8954-427D-9BD4-D3F3727A56D3}" dt="2022-08-12T14:03:02.268" v="105" actId="478"/>
          <ac:spMkLst>
            <pc:docMk/>
            <pc:sldMk cId="784124972" sldId="263"/>
            <ac:spMk id="6" creationId="{0179614E-FBD6-4CEA-BC79-808A72E82AAB}"/>
          </ac:spMkLst>
        </pc:spChg>
        <pc:spChg chg="mod">
          <ac:chgData name="Choi, Saemin" userId="11514c78-211e-4018-8b49-2a4b5a1924cc" providerId="ADAL" clId="{D00E0A35-8954-427D-9BD4-D3F3727A56D3}" dt="2022-08-12T14:52:12.457" v="631" actId="1037"/>
          <ac:spMkLst>
            <pc:docMk/>
            <pc:sldMk cId="784124972" sldId="263"/>
            <ac:spMk id="7" creationId="{5532C51D-95D0-438B-9FB2-0288FC7E4385}"/>
          </ac:spMkLst>
        </pc:spChg>
        <pc:spChg chg="add del mod">
          <ac:chgData name="Choi, Saemin" userId="11514c78-211e-4018-8b49-2a4b5a1924cc" providerId="ADAL" clId="{D00E0A35-8954-427D-9BD4-D3F3727A56D3}" dt="2022-08-12T14:00:23.609" v="9" actId="478"/>
          <ac:spMkLst>
            <pc:docMk/>
            <pc:sldMk cId="784124972" sldId="263"/>
            <ac:spMk id="8" creationId="{1A4AECEB-C3EB-CB2E-A5C2-048916AF08AE}"/>
          </ac:spMkLst>
        </pc:spChg>
        <pc:spChg chg="mod">
          <ac:chgData name="Choi, Saemin" userId="11514c78-211e-4018-8b49-2a4b5a1924cc" providerId="ADAL" clId="{D00E0A35-8954-427D-9BD4-D3F3727A56D3}" dt="2022-08-12T14:52:12.457" v="631" actId="1037"/>
          <ac:spMkLst>
            <pc:docMk/>
            <pc:sldMk cId="784124972" sldId="263"/>
            <ac:spMk id="9" creationId="{5FAF943D-1C7A-4407-B5ED-0DB5BBB0D2EC}"/>
          </ac:spMkLst>
        </pc:spChg>
        <pc:spChg chg="add mod">
          <ac:chgData name="Choi, Saemin" userId="11514c78-211e-4018-8b49-2a4b5a1924cc" providerId="ADAL" clId="{D00E0A35-8954-427D-9BD4-D3F3727A56D3}" dt="2022-08-15T15:24:10.672" v="704" actId="14100"/>
          <ac:spMkLst>
            <pc:docMk/>
            <pc:sldMk cId="784124972" sldId="263"/>
            <ac:spMk id="10" creationId="{636CC40E-01F8-3D7E-2F71-936B363BD551}"/>
          </ac:spMkLst>
        </pc:spChg>
        <pc:spChg chg="add mod">
          <ac:chgData name="Choi, Saemin" userId="11514c78-211e-4018-8b49-2a4b5a1924cc" providerId="ADAL" clId="{D00E0A35-8954-427D-9BD4-D3F3727A56D3}" dt="2022-08-12T14:00:18.735" v="8"/>
          <ac:spMkLst>
            <pc:docMk/>
            <pc:sldMk cId="784124972" sldId="263"/>
            <ac:spMk id="12" creationId="{9505DEB0-1CF9-2A20-DA81-3415CE32A8E1}"/>
          </ac:spMkLst>
        </pc:spChg>
        <pc:spChg chg="add mod">
          <ac:chgData name="Choi, Saemin" userId="11514c78-211e-4018-8b49-2a4b5a1924cc" providerId="ADAL" clId="{D00E0A35-8954-427D-9BD4-D3F3727A56D3}" dt="2022-08-12T14:52:12.457" v="631" actId="1037"/>
          <ac:spMkLst>
            <pc:docMk/>
            <pc:sldMk cId="784124972" sldId="263"/>
            <ac:spMk id="13" creationId="{02E3D224-0923-7AB3-28D8-51B8894FC048}"/>
          </ac:spMkLst>
        </pc:spChg>
        <pc:spChg chg="add mod">
          <ac:chgData name="Choi, Saemin" userId="11514c78-211e-4018-8b49-2a4b5a1924cc" providerId="ADAL" clId="{D00E0A35-8954-427D-9BD4-D3F3727A56D3}" dt="2022-08-15T20:15:29.061" v="738" actId="20577"/>
          <ac:spMkLst>
            <pc:docMk/>
            <pc:sldMk cId="784124972" sldId="263"/>
            <ac:spMk id="14" creationId="{D58CD4FF-237A-88EB-92E6-39CEB7F7DAC8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15" creationId="{983DE177-5AFA-A886-9BA0-FBEB5558BE99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21" creationId="{3D381819-3927-5DCE-AE3C-7F219B1EFA40}"/>
          </ac:spMkLst>
        </pc:spChg>
        <pc:spChg chg="mod">
          <ac:chgData name="Choi, Saemin" userId="11514c78-211e-4018-8b49-2a4b5a1924cc" providerId="ADAL" clId="{D00E0A35-8954-427D-9BD4-D3F3727A56D3}" dt="2022-08-12T14:20:36.474" v="387" actId="403"/>
          <ac:spMkLst>
            <pc:docMk/>
            <pc:sldMk cId="784124972" sldId="263"/>
            <ac:spMk id="26" creationId="{9833297A-42C3-DB1D-5956-C06A78A56E19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27" creationId="{B6E8FFF8-6645-23DB-C52C-F94D59903504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28" creationId="{6A238EEB-B770-4823-CDCE-774E5A675CFB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29" creationId="{3EB85980-62DF-585C-1962-9B33C41B33F6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31" creationId="{BE17F9B1-1D8A-486F-8A73-EFE6BD281FED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33" creationId="{F5BE7BD2-A48E-71F6-02DC-D7B4ABF3D5D7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34" creationId="{5261B978-8B03-2793-1CE6-789A0DF2213D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35" creationId="{AE4920BD-3D22-5CA1-B61E-4FA91EC85AB2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36" creationId="{D7299290-CE2B-D841-8C8E-25F3CA0927F7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37" creationId="{12C75BB6-F88F-562D-7F31-757A7951E6CD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38" creationId="{1339EBBD-AE43-FE46-D8B7-3108BE7C9737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39" creationId="{81BF4CF0-5DDB-4EBD-01B1-C004378560A0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40" creationId="{0BF7DF83-08C9-0D47-0E7D-4F0760C185D5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41" creationId="{8493EC57-A2D7-26E5-A101-738D52DA69AC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45" creationId="{8686C64E-AF2F-41BF-85C3-C5F78AC4F2A5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46" creationId="{FF69242B-B78D-E128-1B7A-074AA26AC256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47" creationId="{662CA72D-851B-2CAF-CFA7-3CA35AA8FDFF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48" creationId="{1927120A-448C-87D0-8088-432C87F92BE9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49" creationId="{83E37F13-A622-02E5-0919-30C4B8B8DC16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51" creationId="{F258193C-B7D8-E7EF-9F97-026B974A2FA4}"/>
          </ac:spMkLst>
        </pc:spChg>
        <pc:spChg chg="mod">
          <ac:chgData name="Choi, Saemin" userId="11514c78-211e-4018-8b49-2a4b5a1924cc" providerId="ADAL" clId="{D00E0A35-8954-427D-9BD4-D3F3727A56D3}" dt="2022-08-12T14:11:02.428" v="209"/>
          <ac:spMkLst>
            <pc:docMk/>
            <pc:sldMk cId="784124972" sldId="263"/>
            <ac:spMk id="52" creationId="{94C1F5F0-59FD-9F30-6C08-DAFEFE153A14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55" creationId="{54D321AF-CC0C-A06F-095F-4C3E24D5A515}"/>
          </ac:spMkLst>
        </pc:spChg>
        <pc:spChg chg="mod">
          <ac:chgData name="Choi, Saemin" userId="11514c78-211e-4018-8b49-2a4b5a1924cc" providerId="ADAL" clId="{D00E0A35-8954-427D-9BD4-D3F3727A56D3}" dt="2022-08-12T14:14:20.784" v="261"/>
          <ac:spMkLst>
            <pc:docMk/>
            <pc:sldMk cId="784124972" sldId="263"/>
            <ac:spMk id="56" creationId="{0D21F1B9-9B38-C0C9-3E0C-0E174634ED6F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56" creationId="{72A8D0B7-4FDC-FE43-B4BA-448017A07B52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57" creationId="{18AFA58F-FD8F-60AA-C796-3B8D28068BE3}"/>
          </ac:spMkLst>
        </pc:spChg>
        <pc:spChg chg="mod">
          <ac:chgData name="Choi, Saemin" userId="11514c78-211e-4018-8b49-2a4b5a1924cc" providerId="ADAL" clId="{D00E0A35-8954-427D-9BD4-D3F3727A56D3}" dt="2022-08-12T14:14:20.784" v="261"/>
          <ac:spMkLst>
            <pc:docMk/>
            <pc:sldMk cId="784124972" sldId="263"/>
            <ac:spMk id="57" creationId="{9702DAF6-1479-7A81-14DF-3E7F7BF28AE5}"/>
          </ac:spMkLst>
        </pc:spChg>
        <pc:spChg chg="mod">
          <ac:chgData name="Choi, Saemin" userId="11514c78-211e-4018-8b49-2a4b5a1924cc" providerId="ADAL" clId="{D00E0A35-8954-427D-9BD4-D3F3727A56D3}" dt="2022-08-12T14:14:20.784" v="261"/>
          <ac:spMkLst>
            <pc:docMk/>
            <pc:sldMk cId="784124972" sldId="263"/>
            <ac:spMk id="58" creationId="{3CEF08BE-67B1-66B7-8BDF-2736D332046D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58" creationId="{9EB0049C-227D-C295-5687-20ED2F391B35}"/>
          </ac:spMkLst>
        </pc:spChg>
        <pc:spChg chg="mod">
          <ac:chgData name="Choi, Saemin" userId="11514c78-211e-4018-8b49-2a4b5a1924cc" providerId="ADAL" clId="{D00E0A35-8954-427D-9BD4-D3F3727A56D3}" dt="2022-08-12T14:14:20.784" v="261"/>
          <ac:spMkLst>
            <pc:docMk/>
            <pc:sldMk cId="784124972" sldId="263"/>
            <ac:spMk id="59" creationId="{578758C4-8EAB-92A3-7F38-113BC9F4A900}"/>
          </ac:spMkLst>
        </pc:spChg>
        <pc:spChg chg="mod">
          <ac:chgData name="Choi, Saemin" userId="11514c78-211e-4018-8b49-2a4b5a1924cc" providerId="ADAL" clId="{D00E0A35-8954-427D-9BD4-D3F3727A56D3}" dt="2022-08-12T14:14:20.784" v="261"/>
          <ac:spMkLst>
            <pc:docMk/>
            <pc:sldMk cId="784124972" sldId="263"/>
            <ac:spMk id="60" creationId="{71B4A7CD-E913-15DA-9831-CD82DD3AE90E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60" creationId="{F7E38293-4816-C9C1-CE5B-2ACFED6F3AC4}"/>
          </ac:spMkLst>
        </pc:spChg>
        <pc:spChg chg="mod">
          <ac:chgData name="Choi, Saemin" userId="11514c78-211e-4018-8b49-2a4b5a1924cc" providerId="ADAL" clId="{D00E0A35-8954-427D-9BD4-D3F3727A56D3}" dt="2022-08-12T14:14:20.784" v="261"/>
          <ac:spMkLst>
            <pc:docMk/>
            <pc:sldMk cId="784124972" sldId="263"/>
            <ac:spMk id="61" creationId="{F0930943-F42C-5823-B3F5-13F2E43BD803}"/>
          </ac:spMkLst>
        </pc:spChg>
        <pc:spChg chg="mod">
          <ac:chgData name="Choi, Saemin" userId="11514c78-211e-4018-8b49-2a4b5a1924cc" providerId="ADAL" clId="{D00E0A35-8954-427D-9BD4-D3F3727A56D3}" dt="2022-08-12T14:14:20.784" v="261"/>
          <ac:spMkLst>
            <pc:docMk/>
            <pc:sldMk cId="784124972" sldId="263"/>
            <ac:spMk id="62" creationId="{C7C24922-10A2-116C-C015-8113D9FCFBD8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62" creationId="{F3FB4184-D792-F48A-B2C3-C007BD295D7E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63" creationId="{218512CD-D3E5-3C4A-AB12-0D51167B3367}"/>
          </ac:spMkLst>
        </pc:spChg>
        <pc:spChg chg="mod">
          <ac:chgData name="Choi, Saemin" userId="11514c78-211e-4018-8b49-2a4b5a1924cc" providerId="ADAL" clId="{D00E0A35-8954-427D-9BD4-D3F3727A56D3}" dt="2022-08-12T14:14:20.784" v="261"/>
          <ac:spMkLst>
            <pc:docMk/>
            <pc:sldMk cId="784124972" sldId="263"/>
            <ac:spMk id="63" creationId="{547A35A3-6841-58A6-D1F6-5E44FEB0DCEB}"/>
          </ac:spMkLst>
        </pc:spChg>
        <pc:spChg chg="mod">
          <ac:chgData name="Choi, Saemin" userId="11514c78-211e-4018-8b49-2a4b5a1924cc" providerId="ADAL" clId="{D00E0A35-8954-427D-9BD4-D3F3727A56D3}" dt="2022-08-12T14:14:20.784" v="261"/>
          <ac:spMkLst>
            <pc:docMk/>
            <pc:sldMk cId="784124972" sldId="263"/>
            <ac:spMk id="64" creationId="{A5A3E7BF-147D-C0BC-A73C-E9C865D74F2A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64" creationId="{F530E7E7-CA1A-B97B-E771-B318CC2957E7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65" creationId="{4C4EF95B-50DE-FF8B-56AA-D47B3A9D91CA}"/>
          </ac:spMkLst>
        </pc:spChg>
        <pc:spChg chg="mod">
          <ac:chgData name="Choi, Saemin" userId="11514c78-211e-4018-8b49-2a4b5a1924cc" providerId="ADAL" clId="{D00E0A35-8954-427D-9BD4-D3F3727A56D3}" dt="2022-08-12T14:14:20.784" v="261"/>
          <ac:spMkLst>
            <pc:docMk/>
            <pc:sldMk cId="784124972" sldId="263"/>
            <ac:spMk id="65" creationId="{89B2AFE8-D8A7-BB5E-22B8-706BB3E1AC63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66" creationId="{B4647AA1-6B43-7769-5C43-C5952454AC72}"/>
          </ac:spMkLst>
        </pc:spChg>
        <pc:spChg chg="mod">
          <ac:chgData name="Choi, Saemin" userId="11514c78-211e-4018-8b49-2a4b5a1924cc" providerId="ADAL" clId="{D00E0A35-8954-427D-9BD4-D3F3727A56D3}" dt="2022-08-12T14:14:20.784" v="261"/>
          <ac:spMkLst>
            <pc:docMk/>
            <pc:sldMk cId="784124972" sldId="263"/>
            <ac:spMk id="66" creationId="{C1B9983B-76AC-96DC-0809-BC8C61A38205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67" creationId="{044C2F25-2364-D75C-4A7C-A6CAE112EDF3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68" creationId="{39032D4D-98CE-DCD8-DF85-B1E63CD87F4A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69" creationId="{9A0EA71F-F77C-EC56-E98A-60125B129E39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70" creationId="{D2D05619-DE39-D9A7-0A3D-00D81C357D15}"/>
          </ac:spMkLst>
        </pc:spChg>
        <pc:spChg chg="add mod">
          <ac:chgData name="Choi, Saemin" userId="11514c78-211e-4018-8b49-2a4b5a1924cc" providerId="ADAL" clId="{D00E0A35-8954-427D-9BD4-D3F3727A56D3}" dt="2022-08-12T14:25:54.983" v="498" actId="20577"/>
          <ac:spMkLst>
            <pc:docMk/>
            <pc:sldMk cId="784124972" sldId="263"/>
            <ac:spMk id="71" creationId="{8AEE34A7-E484-21EA-FDD9-AF98B5712AB4}"/>
          </ac:spMkLst>
        </pc:spChg>
        <pc:spChg chg="add mod">
          <ac:chgData name="Choi, Saemin" userId="11514c78-211e-4018-8b49-2a4b5a1924cc" providerId="ADAL" clId="{D00E0A35-8954-427D-9BD4-D3F3727A56D3}" dt="2022-08-12T14:52:33.090" v="657" actId="1037"/>
          <ac:spMkLst>
            <pc:docMk/>
            <pc:sldMk cId="784124972" sldId="263"/>
            <ac:spMk id="72" creationId="{FC04A8EA-AFB8-CE88-3D82-7E6652A17AB5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76" creationId="{E3765C40-7D06-4B4D-0FEC-A098DEB64C93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77" creationId="{C87BFBD3-4EC6-CC24-FA9E-CA64BE61B121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78" creationId="{905F3A3D-085B-E094-FCE5-3C30A8CD98EA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79" creationId="{F16A5648-D4A2-7062-68C8-3E860533DCB7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80" creationId="{5E0CE54A-B944-83E8-9950-D82EC8CC2B83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82" creationId="{115F0896-3A9E-6778-4674-FD40DD808213}"/>
          </ac:spMkLst>
        </pc:spChg>
        <pc:spChg chg="mod">
          <ac:chgData name="Choi, Saemin" userId="11514c78-211e-4018-8b49-2a4b5a1924cc" providerId="ADAL" clId="{D00E0A35-8954-427D-9BD4-D3F3727A56D3}" dt="2022-08-15T20:16:27.572" v="740"/>
          <ac:spMkLst>
            <pc:docMk/>
            <pc:sldMk cId="784124972" sldId="263"/>
            <ac:spMk id="83" creationId="{409E4FB6-F27A-77F4-4B45-9A8E211CBA79}"/>
          </ac:spMkLst>
        </pc:spChg>
        <pc:grpChg chg="add del mod">
          <ac:chgData name="Choi, Saemin" userId="11514c78-211e-4018-8b49-2a4b5a1924cc" providerId="ADAL" clId="{D00E0A35-8954-427D-9BD4-D3F3727A56D3}" dt="2022-08-15T20:16:30.353" v="743"/>
          <ac:grpSpMkLst>
            <pc:docMk/>
            <pc:sldMk cId="784124972" sldId="263"/>
            <ac:grpSpMk id="6" creationId="{9A0CBC8A-3D87-42CD-B2F1-11D34267E312}"/>
          </ac:grpSpMkLst>
        </pc:grpChg>
        <pc:grpChg chg="add del mod ord">
          <ac:chgData name="Choi, Saemin" userId="11514c78-211e-4018-8b49-2a4b5a1924cc" providerId="ADAL" clId="{D00E0A35-8954-427D-9BD4-D3F3727A56D3}" dt="2022-08-15T20:15:31.929" v="739" actId="478"/>
          <ac:grpSpMkLst>
            <pc:docMk/>
            <pc:sldMk cId="784124972" sldId="263"/>
            <ac:grpSpMk id="19" creationId="{662D586C-60BC-D190-237B-EBD044DF5127}"/>
          </ac:grpSpMkLst>
        </pc:grpChg>
        <pc:grpChg chg="mod">
          <ac:chgData name="Choi, Saemin" userId="11514c78-211e-4018-8b49-2a4b5a1924cc" providerId="ADAL" clId="{D00E0A35-8954-427D-9BD4-D3F3727A56D3}" dt="2022-08-12T14:11:02.428" v="209"/>
          <ac:grpSpMkLst>
            <pc:docMk/>
            <pc:sldMk cId="784124972" sldId="263"/>
            <ac:grpSpMk id="30" creationId="{44583C2A-4458-999F-C4A5-1AB00BCCE315}"/>
          </ac:grpSpMkLst>
        </pc:grpChg>
        <pc:grpChg chg="mod">
          <ac:chgData name="Choi, Saemin" userId="11514c78-211e-4018-8b49-2a4b5a1924cc" providerId="ADAL" clId="{D00E0A35-8954-427D-9BD4-D3F3727A56D3}" dt="2022-08-12T14:11:02.428" v="209"/>
          <ac:grpSpMkLst>
            <pc:docMk/>
            <pc:sldMk cId="784124972" sldId="263"/>
            <ac:grpSpMk id="32" creationId="{5497B0C1-F594-0CE3-3AB8-76C54E2351B4}"/>
          </ac:grpSpMkLst>
        </pc:grpChg>
        <pc:grpChg chg="add del mod">
          <ac:chgData name="Choi, Saemin" userId="11514c78-211e-4018-8b49-2a4b5a1924cc" providerId="ADAL" clId="{D00E0A35-8954-427D-9BD4-D3F3727A56D3}" dt="2022-08-12T14:14:31.578" v="264" actId="478"/>
          <ac:grpSpMkLst>
            <pc:docMk/>
            <pc:sldMk cId="784124972" sldId="263"/>
            <ac:grpSpMk id="53" creationId="{D538F8A0-3029-E96E-0E12-76A25F92960A}"/>
          </ac:grpSpMkLst>
        </pc:grpChg>
        <pc:grpChg chg="mod">
          <ac:chgData name="Choi, Saemin" userId="11514c78-211e-4018-8b49-2a4b5a1924cc" providerId="ADAL" clId="{D00E0A35-8954-427D-9BD4-D3F3727A56D3}" dt="2022-08-15T20:16:27.572" v="740"/>
          <ac:grpSpMkLst>
            <pc:docMk/>
            <pc:sldMk cId="784124972" sldId="263"/>
            <ac:grpSpMk id="59" creationId="{792B4EBD-431F-E072-CEF4-D310392AE4EC}"/>
          </ac:grpSpMkLst>
        </pc:grpChg>
        <pc:grpChg chg="mod">
          <ac:chgData name="Choi, Saemin" userId="11514c78-211e-4018-8b49-2a4b5a1924cc" providerId="ADAL" clId="{D00E0A35-8954-427D-9BD4-D3F3727A56D3}" dt="2022-08-15T20:16:27.572" v="740"/>
          <ac:grpSpMkLst>
            <pc:docMk/>
            <pc:sldMk cId="784124972" sldId="263"/>
            <ac:grpSpMk id="61" creationId="{E204C286-9688-4FD4-76E1-E442D58022F8}"/>
          </ac:grpSpMkLst>
        </pc:grpChg>
        <pc:graphicFrameChg chg="mod">
          <ac:chgData name="Choi, Saemin" userId="11514c78-211e-4018-8b49-2a4b5a1924cc" providerId="ADAL" clId="{D00E0A35-8954-427D-9BD4-D3F3727A56D3}" dt="2022-08-12T14:14:20.784" v="261"/>
          <ac:graphicFrameMkLst>
            <pc:docMk/>
            <pc:sldMk cId="784124972" sldId="263"/>
            <ac:graphicFrameMk id="55" creationId="{92F30E72-8634-5916-FF2F-7A331D151C2F}"/>
          </ac:graphicFrameMkLst>
        </pc:graphicFrameChg>
        <pc:graphicFrameChg chg="add del mod modGraphic">
          <ac:chgData name="Choi, Saemin" userId="11514c78-211e-4018-8b49-2a4b5a1924cc" providerId="ADAL" clId="{D00E0A35-8954-427D-9BD4-D3F3727A56D3}" dt="2022-08-12T14:24:54.009" v="487" actId="478"/>
          <ac:graphicFrameMkLst>
            <pc:docMk/>
            <pc:sldMk cId="784124972" sldId="263"/>
            <ac:graphicFrameMk id="68" creationId="{74F47EC8-C038-16E7-DD50-E1D17BAF633F}"/>
          </ac:graphicFrameMkLst>
        </pc:graphicFrameChg>
        <pc:graphicFrameChg chg="add del mod">
          <ac:chgData name="Choi, Saemin" userId="11514c78-211e-4018-8b49-2a4b5a1924cc" providerId="ADAL" clId="{D00E0A35-8954-427D-9BD4-D3F3727A56D3}" dt="2022-08-12T14:25:17.507" v="489"/>
          <ac:graphicFrameMkLst>
            <pc:docMk/>
            <pc:sldMk cId="784124972" sldId="263"/>
            <ac:graphicFrameMk id="69" creationId="{6281EE3C-BF21-6099-F6F6-DDFBB624E853}"/>
          </ac:graphicFrameMkLst>
        </pc:graphicFrameChg>
        <pc:picChg chg="add mod">
          <ac:chgData name="Choi, Saemin" userId="11514c78-211e-4018-8b49-2a4b5a1924cc" providerId="ADAL" clId="{D00E0A35-8954-427D-9BD4-D3F3727A56D3}" dt="2022-08-12T14:52:33.090" v="657" actId="1037"/>
          <ac:picMkLst>
            <pc:docMk/>
            <pc:sldMk cId="784124972" sldId="263"/>
            <ac:picMk id="2" creationId="{193C4A21-EA50-005C-CCA1-FAE02F839065}"/>
          </ac:picMkLst>
        </pc:picChg>
        <pc:picChg chg="mod">
          <ac:chgData name="Choi, Saemin" userId="11514c78-211e-4018-8b49-2a4b5a1924cc" providerId="ADAL" clId="{D00E0A35-8954-427D-9BD4-D3F3727A56D3}" dt="2022-08-12T14:52:12.457" v="631" actId="1037"/>
          <ac:picMkLst>
            <pc:docMk/>
            <pc:sldMk cId="784124972" sldId="263"/>
            <ac:picMk id="4" creationId="{24275113-9B14-4DEE-9438-F8FC6FEC6F75}"/>
          </ac:picMkLst>
        </pc:picChg>
        <pc:picChg chg="mod">
          <ac:chgData name="Choi, Saemin" userId="11514c78-211e-4018-8b49-2a4b5a1924cc" providerId="ADAL" clId="{D00E0A35-8954-427D-9BD4-D3F3727A56D3}" dt="2022-08-15T20:16:27.572" v="740"/>
          <ac:picMkLst>
            <pc:docMk/>
            <pc:sldMk cId="784124972" sldId="263"/>
            <ac:picMk id="8" creationId="{93ECA184-2A8C-68AD-BFFD-B1C530F49193}"/>
          </ac:picMkLst>
        </pc:picChg>
        <pc:picChg chg="add del mod">
          <ac:chgData name="Choi, Saemin" userId="11514c78-211e-4018-8b49-2a4b5a1924cc" providerId="ADAL" clId="{D00E0A35-8954-427D-9BD4-D3F3727A56D3}" dt="2022-08-15T15:23:55.504" v="703" actId="478"/>
          <ac:picMkLst>
            <pc:docMk/>
            <pc:sldMk cId="784124972" sldId="263"/>
            <ac:picMk id="11" creationId="{D16FD78A-F0A7-027B-98F9-A153A7FD5B0E}"/>
          </ac:picMkLst>
        </pc:picChg>
        <pc:picChg chg="mod">
          <ac:chgData name="Choi, Saemin" userId="11514c78-211e-4018-8b49-2a4b5a1924cc" providerId="ADAL" clId="{D00E0A35-8954-427D-9BD4-D3F3727A56D3}" dt="2022-08-15T20:16:27.572" v="740"/>
          <ac:picMkLst>
            <pc:docMk/>
            <pc:sldMk cId="784124972" sldId="263"/>
            <ac:picMk id="17" creationId="{93D21FD2-754B-C3D7-8348-4948357FB00C}"/>
          </ac:picMkLst>
        </pc:picChg>
        <pc:picChg chg="mod">
          <ac:chgData name="Choi, Saemin" userId="11514c78-211e-4018-8b49-2a4b5a1924cc" providerId="ADAL" clId="{D00E0A35-8954-427D-9BD4-D3F3727A56D3}" dt="2022-08-12T14:11:02.428" v="209"/>
          <ac:picMkLst>
            <pc:docMk/>
            <pc:sldMk cId="784124972" sldId="263"/>
            <ac:picMk id="20" creationId="{F9B796B4-85B5-7EF1-F407-67C36C736C16}"/>
          </ac:picMkLst>
        </pc:picChg>
        <pc:picChg chg="mod">
          <ac:chgData name="Choi, Saemin" userId="11514c78-211e-4018-8b49-2a4b5a1924cc" providerId="ADAL" clId="{D00E0A35-8954-427D-9BD4-D3F3727A56D3}" dt="2022-08-12T14:11:02.428" v="209"/>
          <ac:picMkLst>
            <pc:docMk/>
            <pc:sldMk cId="784124972" sldId="263"/>
            <ac:picMk id="22" creationId="{D93D1014-BC77-9D77-EA01-205AB76013EB}"/>
          </ac:picMkLst>
        </pc:picChg>
        <pc:picChg chg="mod">
          <ac:chgData name="Choi, Saemin" userId="11514c78-211e-4018-8b49-2a4b5a1924cc" providerId="ADAL" clId="{D00E0A35-8954-427D-9BD4-D3F3727A56D3}" dt="2022-08-12T14:11:02.428" v="209"/>
          <ac:picMkLst>
            <pc:docMk/>
            <pc:sldMk cId="784124972" sldId="263"/>
            <ac:picMk id="25" creationId="{5014DD53-D347-2A63-3D79-5A77E50B77AF}"/>
          </ac:picMkLst>
        </pc:picChg>
        <pc:picChg chg="mod">
          <ac:chgData name="Choi, Saemin" userId="11514c78-211e-4018-8b49-2a4b5a1924cc" providerId="ADAL" clId="{D00E0A35-8954-427D-9BD4-D3F3727A56D3}" dt="2022-08-12T14:11:02.428" v="209"/>
          <ac:picMkLst>
            <pc:docMk/>
            <pc:sldMk cId="784124972" sldId="263"/>
            <ac:picMk id="42" creationId="{00DB825C-5F10-9E90-A9AF-6FBE0B67468C}"/>
          </ac:picMkLst>
        </pc:picChg>
        <pc:picChg chg="mod">
          <ac:chgData name="Choi, Saemin" userId="11514c78-211e-4018-8b49-2a4b5a1924cc" providerId="ADAL" clId="{D00E0A35-8954-427D-9BD4-D3F3727A56D3}" dt="2022-08-12T14:11:02.428" v="209"/>
          <ac:picMkLst>
            <pc:docMk/>
            <pc:sldMk cId="784124972" sldId="263"/>
            <ac:picMk id="43" creationId="{E48F77BA-DF02-3E0A-A4BB-CAB3A3629406}"/>
          </ac:picMkLst>
        </pc:picChg>
        <pc:picChg chg="mod">
          <ac:chgData name="Choi, Saemin" userId="11514c78-211e-4018-8b49-2a4b5a1924cc" providerId="ADAL" clId="{D00E0A35-8954-427D-9BD4-D3F3727A56D3}" dt="2022-08-12T14:11:02.428" v="209"/>
          <ac:picMkLst>
            <pc:docMk/>
            <pc:sldMk cId="784124972" sldId="263"/>
            <ac:picMk id="44" creationId="{70712317-A5D9-9190-3256-73E7618917CF}"/>
          </ac:picMkLst>
        </pc:picChg>
        <pc:picChg chg="mod">
          <ac:chgData name="Choi, Saemin" userId="11514c78-211e-4018-8b49-2a4b5a1924cc" providerId="ADAL" clId="{D00E0A35-8954-427D-9BD4-D3F3727A56D3}" dt="2022-08-12T14:11:02.428" v="209"/>
          <ac:picMkLst>
            <pc:docMk/>
            <pc:sldMk cId="784124972" sldId="263"/>
            <ac:picMk id="50" creationId="{25D459DA-6B84-2EE3-D83A-D8F282AEC25B}"/>
          </ac:picMkLst>
        </pc:picChg>
        <pc:picChg chg="mod">
          <ac:chgData name="Choi, Saemin" userId="11514c78-211e-4018-8b49-2a4b5a1924cc" providerId="ADAL" clId="{D00E0A35-8954-427D-9BD4-D3F3727A56D3}" dt="2022-08-15T20:16:27.572" v="740"/>
          <ac:picMkLst>
            <pc:docMk/>
            <pc:sldMk cId="784124972" sldId="263"/>
            <ac:picMk id="54" creationId="{36DDE85A-6429-436C-BA72-5F0E3BED7A88}"/>
          </ac:picMkLst>
        </pc:picChg>
        <pc:picChg chg="add del mod">
          <ac:chgData name="Choi, Saemin" userId="11514c78-211e-4018-8b49-2a4b5a1924cc" providerId="ADAL" clId="{D00E0A35-8954-427D-9BD4-D3F3727A56D3}" dt="2022-08-12T14:16:35.428" v="271" actId="478"/>
          <ac:picMkLst>
            <pc:docMk/>
            <pc:sldMk cId="784124972" sldId="263"/>
            <ac:picMk id="67" creationId="{3D85C76F-6A07-7317-EDED-480538B24706}"/>
          </ac:picMkLst>
        </pc:picChg>
        <pc:picChg chg="add del mod">
          <ac:chgData name="Choi, Saemin" userId="11514c78-211e-4018-8b49-2a4b5a1924cc" providerId="ADAL" clId="{D00E0A35-8954-427D-9BD4-D3F3727A56D3}" dt="2022-08-12T14:25:51.679" v="497" actId="478"/>
          <ac:picMkLst>
            <pc:docMk/>
            <pc:sldMk cId="784124972" sldId="263"/>
            <ac:picMk id="70" creationId="{D6A99EEA-4676-10E6-9A53-3AA3C1E0239E}"/>
          </ac:picMkLst>
        </pc:picChg>
        <pc:picChg chg="mod">
          <ac:chgData name="Choi, Saemin" userId="11514c78-211e-4018-8b49-2a4b5a1924cc" providerId="ADAL" clId="{D00E0A35-8954-427D-9BD4-D3F3727A56D3}" dt="2022-08-15T20:16:27.572" v="740"/>
          <ac:picMkLst>
            <pc:docMk/>
            <pc:sldMk cId="784124972" sldId="263"/>
            <ac:picMk id="73" creationId="{1E705CCA-C35A-1E1C-4D9E-449BF37F0F8A}"/>
          </ac:picMkLst>
        </pc:picChg>
        <pc:picChg chg="mod">
          <ac:chgData name="Choi, Saemin" userId="11514c78-211e-4018-8b49-2a4b5a1924cc" providerId="ADAL" clId="{D00E0A35-8954-427D-9BD4-D3F3727A56D3}" dt="2022-08-15T20:16:27.572" v="740"/>
          <ac:picMkLst>
            <pc:docMk/>
            <pc:sldMk cId="784124972" sldId="263"/>
            <ac:picMk id="74" creationId="{7AFAD8CA-6754-DFCC-560D-7DC2759378D0}"/>
          </ac:picMkLst>
        </pc:picChg>
        <pc:picChg chg="mod">
          <ac:chgData name="Choi, Saemin" userId="11514c78-211e-4018-8b49-2a4b5a1924cc" providerId="ADAL" clId="{D00E0A35-8954-427D-9BD4-D3F3727A56D3}" dt="2022-08-15T20:16:27.572" v="740"/>
          <ac:picMkLst>
            <pc:docMk/>
            <pc:sldMk cId="784124972" sldId="263"/>
            <ac:picMk id="75" creationId="{5473B333-AD83-0800-5960-2E0773D0BE29}"/>
          </ac:picMkLst>
        </pc:picChg>
        <pc:picChg chg="mod">
          <ac:chgData name="Choi, Saemin" userId="11514c78-211e-4018-8b49-2a4b5a1924cc" providerId="ADAL" clId="{D00E0A35-8954-427D-9BD4-D3F3727A56D3}" dt="2022-08-15T20:16:27.572" v="740"/>
          <ac:picMkLst>
            <pc:docMk/>
            <pc:sldMk cId="784124972" sldId="263"/>
            <ac:picMk id="81" creationId="{6B4516F7-93D4-878E-6AB2-FF8CA46563E8}"/>
          </ac:picMkLst>
        </pc:picChg>
        <pc:picChg chg="add mod ord">
          <ac:chgData name="Choi, Saemin" userId="11514c78-211e-4018-8b49-2a4b5a1924cc" providerId="ADAL" clId="{D00E0A35-8954-427D-9BD4-D3F3727A56D3}" dt="2022-08-15T20:16:43.099" v="747" actId="1076"/>
          <ac:picMkLst>
            <pc:docMk/>
            <pc:sldMk cId="784124972" sldId="263"/>
            <ac:picMk id="84" creationId="{9451A7A3-6FFD-A37D-05EB-C1B3D266DD90}"/>
          </ac:picMkLst>
        </pc:picChg>
        <pc:cxnChg chg="add mod">
          <ac:chgData name="Choi, Saemin" userId="11514c78-211e-4018-8b49-2a4b5a1924cc" providerId="ADAL" clId="{D00E0A35-8954-427D-9BD4-D3F3727A56D3}" dt="2022-08-12T14:52:12.457" v="631" actId="1037"/>
          <ac:cxnSpMkLst>
            <pc:docMk/>
            <pc:sldMk cId="784124972" sldId="263"/>
            <ac:cxnSpMk id="16" creationId="{33C58ED2-9641-465B-DC91-D59550A0EEEF}"/>
          </ac:cxnSpMkLst>
        </pc:cxnChg>
        <pc:cxnChg chg="mod">
          <ac:chgData name="Choi, Saemin" userId="11514c78-211e-4018-8b49-2a4b5a1924cc" providerId="ADAL" clId="{D00E0A35-8954-427D-9BD4-D3F3727A56D3}" dt="2022-08-15T20:16:27.572" v="740"/>
          <ac:cxnSpMkLst>
            <pc:docMk/>
            <pc:sldMk cId="784124972" sldId="263"/>
            <ac:cxnSpMk id="18" creationId="{051058B8-4722-1029-6E1D-7746C76CE668}"/>
          </ac:cxnSpMkLst>
        </pc:cxnChg>
        <pc:cxnChg chg="mod">
          <ac:chgData name="Choi, Saemin" userId="11514c78-211e-4018-8b49-2a4b5a1924cc" providerId="ADAL" clId="{D00E0A35-8954-427D-9BD4-D3F3727A56D3}" dt="2022-08-12T14:11:02.428" v="209"/>
          <ac:cxnSpMkLst>
            <pc:docMk/>
            <pc:sldMk cId="784124972" sldId="263"/>
            <ac:cxnSpMk id="23" creationId="{6552EF89-7AD0-C330-E180-B07B634FC8A5}"/>
          </ac:cxnSpMkLst>
        </pc:cxnChg>
        <pc:cxnChg chg="mod">
          <ac:chgData name="Choi, Saemin" userId="11514c78-211e-4018-8b49-2a4b5a1924cc" providerId="ADAL" clId="{D00E0A35-8954-427D-9BD4-D3F3727A56D3}" dt="2022-08-12T14:11:02.428" v="209"/>
          <ac:cxnSpMkLst>
            <pc:docMk/>
            <pc:sldMk cId="784124972" sldId="263"/>
            <ac:cxnSpMk id="24" creationId="{786A6D6C-2307-61F4-1453-3B62840485E4}"/>
          </ac:cxnSpMkLst>
        </pc:cxnChg>
        <pc:cxnChg chg="mod">
          <ac:chgData name="Choi, Saemin" userId="11514c78-211e-4018-8b49-2a4b5a1924cc" providerId="ADAL" clId="{D00E0A35-8954-427D-9BD4-D3F3727A56D3}" dt="2022-08-15T20:16:27.572" v="740"/>
          <ac:cxnSpMkLst>
            <pc:docMk/>
            <pc:sldMk cId="784124972" sldId="263"/>
            <ac:cxnSpMk id="53" creationId="{4445C165-A99E-8DF4-39CD-1E9908C03BC9}"/>
          </ac:cxnSpMkLst>
        </pc:cxnChg>
        <pc:cxnChg chg="mod">
          <ac:chgData name="Choi, Saemin" userId="11514c78-211e-4018-8b49-2a4b5a1924cc" providerId="ADAL" clId="{D00E0A35-8954-427D-9BD4-D3F3727A56D3}" dt="2022-08-12T14:14:20.784" v="261"/>
          <ac:cxnSpMkLst>
            <pc:docMk/>
            <pc:sldMk cId="784124972" sldId="263"/>
            <ac:cxnSpMk id="54" creationId="{0A21B43C-C75A-F617-3EBD-C95FD2EC7629}"/>
          </ac:cxnSpMkLst>
        </pc:cxnChg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743261002" sldId="310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578210501" sldId="311"/>
        </pc:sldMkLst>
      </pc:sldChg>
      <pc:sldChg chg="modSp del mod">
        <pc:chgData name="Choi, Saemin" userId="11514c78-211e-4018-8b49-2a4b5a1924cc" providerId="ADAL" clId="{D00E0A35-8954-427D-9BD4-D3F3727A56D3}" dt="2022-08-12T14:49:27.099" v="576" actId="47"/>
        <pc:sldMkLst>
          <pc:docMk/>
          <pc:sldMk cId="2340076002" sldId="312"/>
        </pc:sldMkLst>
        <pc:graphicFrameChg chg="mod modGraphic">
          <ac:chgData name="Choi, Saemin" userId="11514c78-211e-4018-8b49-2a4b5a1924cc" providerId="ADAL" clId="{D00E0A35-8954-427D-9BD4-D3F3727A56D3}" dt="2022-08-12T14:48:15.585" v="570" actId="20577"/>
          <ac:graphicFrameMkLst>
            <pc:docMk/>
            <pc:sldMk cId="2340076002" sldId="312"/>
            <ac:graphicFrameMk id="19" creationId="{686A0C83-DE0E-4ACC-8E01-10A022670030}"/>
          </ac:graphicFrameMkLst>
        </pc:graphicFrameChg>
      </pc:sldChg>
      <pc:sldChg chg="addSp delSp modSp del mod">
        <pc:chgData name="Choi, Saemin" userId="11514c78-211e-4018-8b49-2a4b5a1924cc" providerId="ADAL" clId="{D00E0A35-8954-427D-9BD4-D3F3727A56D3}" dt="2022-08-12T14:49:27.099" v="576" actId="47"/>
        <pc:sldMkLst>
          <pc:docMk/>
          <pc:sldMk cId="2877175313" sldId="313"/>
        </pc:sldMkLst>
        <pc:spChg chg="mod">
          <ac:chgData name="Choi, Saemin" userId="11514c78-211e-4018-8b49-2a4b5a1924cc" providerId="ADAL" clId="{D00E0A35-8954-427D-9BD4-D3F3727A56D3}" dt="2022-08-12T14:13:58.505" v="260" actId="164"/>
          <ac:spMkLst>
            <pc:docMk/>
            <pc:sldMk cId="2877175313" sldId="313"/>
            <ac:spMk id="44" creationId="{78D88D75-2A9A-4456-81DF-8DD105637D3C}"/>
          </ac:spMkLst>
        </pc:spChg>
        <pc:spChg chg="mod">
          <ac:chgData name="Choi, Saemin" userId="11514c78-211e-4018-8b49-2a4b5a1924cc" providerId="ADAL" clId="{D00E0A35-8954-427D-9BD4-D3F3727A56D3}" dt="2022-08-12T14:13:58.505" v="260" actId="164"/>
          <ac:spMkLst>
            <pc:docMk/>
            <pc:sldMk cId="2877175313" sldId="313"/>
            <ac:spMk id="48" creationId="{9B9BB857-EE12-433F-B605-000F3579C518}"/>
          </ac:spMkLst>
        </pc:spChg>
        <pc:spChg chg="mod">
          <ac:chgData name="Choi, Saemin" userId="11514c78-211e-4018-8b49-2a4b5a1924cc" providerId="ADAL" clId="{D00E0A35-8954-427D-9BD4-D3F3727A56D3}" dt="2022-08-12T14:13:58.505" v="260" actId="164"/>
          <ac:spMkLst>
            <pc:docMk/>
            <pc:sldMk cId="2877175313" sldId="313"/>
            <ac:spMk id="49" creationId="{1BC3FA32-A594-4202-8EB7-7364235315A8}"/>
          </ac:spMkLst>
        </pc:spChg>
        <pc:spChg chg="mod">
          <ac:chgData name="Choi, Saemin" userId="11514c78-211e-4018-8b49-2a4b5a1924cc" providerId="ADAL" clId="{D00E0A35-8954-427D-9BD4-D3F3727A56D3}" dt="2022-08-12T14:13:58.505" v="260" actId="164"/>
          <ac:spMkLst>
            <pc:docMk/>
            <pc:sldMk cId="2877175313" sldId="313"/>
            <ac:spMk id="51" creationId="{3B3EF297-5A63-45FC-AC17-495C71873E35}"/>
          </ac:spMkLst>
        </pc:spChg>
        <pc:spChg chg="mod">
          <ac:chgData name="Choi, Saemin" userId="11514c78-211e-4018-8b49-2a4b5a1924cc" providerId="ADAL" clId="{D00E0A35-8954-427D-9BD4-D3F3727A56D3}" dt="2022-08-12T14:13:58.505" v="260" actId="164"/>
          <ac:spMkLst>
            <pc:docMk/>
            <pc:sldMk cId="2877175313" sldId="313"/>
            <ac:spMk id="52" creationId="{49158628-C934-48BD-87EA-664C9099D560}"/>
          </ac:spMkLst>
        </pc:spChg>
        <pc:spChg chg="mod">
          <ac:chgData name="Choi, Saemin" userId="11514c78-211e-4018-8b49-2a4b5a1924cc" providerId="ADAL" clId="{D00E0A35-8954-427D-9BD4-D3F3727A56D3}" dt="2022-08-12T14:13:58.505" v="260" actId="164"/>
          <ac:spMkLst>
            <pc:docMk/>
            <pc:sldMk cId="2877175313" sldId="313"/>
            <ac:spMk id="53" creationId="{019CF173-B229-4B56-A839-B23D408BA139}"/>
          </ac:spMkLst>
        </pc:spChg>
        <pc:spChg chg="mod">
          <ac:chgData name="Choi, Saemin" userId="11514c78-211e-4018-8b49-2a4b5a1924cc" providerId="ADAL" clId="{D00E0A35-8954-427D-9BD4-D3F3727A56D3}" dt="2022-08-12T14:13:58.505" v="260" actId="164"/>
          <ac:spMkLst>
            <pc:docMk/>
            <pc:sldMk cId="2877175313" sldId="313"/>
            <ac:spMk id="54" creationId="{D99A7F1D-CBE1-421E-A5DB-3F126F77267D}"/>
          </ac:spMkLst>
        </pc:spChg>
        <pc:spChg chg="mod">
          <ac:chgData name="Choi, Saemin" userId="11514c78-211e-4018-8b49-2a4b5a1924cc" providerId="ADAL" clId="{D00E0A35-8954-427D-9BD4-D3F3727A56D3}" dt="2022-08-12T14:13:58.505" v="260" actId="164"/>
          <ac:spMkLst>
            <pc:docMk/>
            <pc:sldMk cId="2877175313" sldId="313"/>
            <ac:spMk id="55" creationId="{6C5AF4BB-C5DB-4FD0-BA81-B7E200B89310}"/>
          </ac:spMkLst>
        </pc:spChg>
        <pc:spChg chg="mod">
          <ac:chgData name="Choi, Saemin" userId="11514c78-211e-4018-8b49-2a4b5a1924cc" providerId="ADAL" clId="{D00E0A35-8954-427D-9BD4-D3F3727A56D3}" dt="2022-08-12T14:13:58.505" v="260" actId="164"/>
          <ac:spMkLst>
            <pc:docMk/>
            <pc:sldMk cId="2877175313" sldId="313"/>
            <ac:spMk id="59" creationId="{C849C1DA-3CDD-4543-A943-2358EEF0E969}"/>
          </ac:spMkLst>
        </pc:spChg>
        <pc:spChg chg="mod">
          <ac:chgData name="Choi, Saemin" userId="11514c78-211e-4018-8b49-2a4b5a1924cc" providerId="ADAL" clId="{D00E0A35-8954-427D-9BD4-D3F3727A56D3}" dt="2022-08-12T14:13:58.505" v="260" actId="164"/>
          <ac:spMkLst>
            <pc:docMk/>
            <pc:sldMk cId="2877175313" sldId="313"/>
            <ac:spMk id="60" creationId="{E0A4A84E-54CB-4CFF-8E74-F62954B7D94D}"/>
          </ac:spMkLst>
        </pc:spChg>
        <pc:spChg chg="mod">
          <ac:chgData name="Choi, Saemin" userId="11514c78-211e-4018-8b49-2a4b5a1924cc" providerId="ADAL" clId="{D00E0A35-8954-427D-9BD4-D3F3727A56D3}" dt="2022-08-12T14:13:58.505" v="260" actId="164"/>
          <ac:spMkLst>
            <pc:docMk/>
            <pc:sldMk cId="2877175313" sldId="313"/>
            <ac:spMk id="63" creationId="{272F7E46-79E2-4475-8F63-3334E40241E7}"/>
          </ac:spMkLst>
        </pc:spChg>
        <pc:spChg chg="del">
          <ac:chgData name="Choi, Saemin" userId="11514c78-211e-4018-8b49-2a4b5a1924cc" providerId="ADAL" clId="{D00E0A35-8954-427D-9BD4-D3F3727A56D3}" dt="2022-08-12T14:12:52.940" v="213" actId="478"/>
          <ac:spMkLst>
            <pc:docMk/>
            <pc:sldMk cId="2877175313" sldId="313"/>
            <ac:spMk id="64" creationId="{3D17F195-F718-47F4-BFF9-5CBC99D0A2E0}"/>
          </ac:spMkLst>
        </pc:spChg>
        <pc:grpChg chg="add mod">
          <ac:chgData name="Choi, Saemin" userId="11514c78-211e-4018-8b49-2a4b5a1924cc" providerId="ADAL" clId="{D00E0A35-8954-427D-9BD4-D3F3727A56D3}" dt="2022-08-12T14:13:58.505" v="260" actId="164"/>
          <ac:grpSpMkLst>
            <pc:docMk/>
            <pc:sldMk cId="2877175313" sldId="313"/>
            <ac:grpSpMk id="3" creationId="{E4ABF3ED-AC82-86E8-8791-23600F425A0D}"/>
          </ac:grpSpMkLst>
        </pc:grpChg>
        <pc:graphicFrameChg chg="mod">
          <ac:chgData name="Choi, Saemin" userId="11514c78-211e-4018-8b49-2a4b5a1924cc" providerId="ADAL" clId="{D00E0A35-8954-427D-9BD4-D3F3727A56D3}" dt="2022-08-12T14:13:58.505" v="260" actId="164"/>
          <ac:graphicFrameMkLst>
            <pc:docMk/>
            <pc:sldMk cId="2877175313" sldId="313"/>
            <ac:graphicFrameMk id="21" creationId="{11D098E9-9A54-4BDA-95F1-9FF34861EEA8}"/>
          </ac:graphicFrameMkLst>
        </pc:graphicFrameChg>
        <pc:cxnChg chg="mod">
          <ac:chgData name="Choi, Saemin" userId="11514c78-211e-4018-8b49-2a4b5a1924cc" providerId="ADAL" clId="{D00E0A35-8954-427D-9BD4-D3F3727A56D3}" dt="2022-08-12T14:13:58.505" v="260" actId="164"/>
          <ac:cxnSpMkLst>
            <pc:docMk/>
            <pc:sldMk cId="2877175313" sldId="313"/>
            <ac:cxnSpMk id="66" creationId="{1A2EFC81-B106-47DA-890C-BBDE12CD0BCD}"/>
          </ac:cxnSpMkLst>
        </pc:cxnChg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1544202708" sldId="314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2951352984" sldId="316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1957034118" sldId="317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189330449" sldId="318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1048958113" sldId="2309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2292622215" sldId="2638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3539451339" sldId="2655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1729931876" sldId="2658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2813923066" sldId="2660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1993758657" sldId="2661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2650183454" sldId="2662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1295802152" sldId="2669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2243654428" sldId="2729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132660933" sldId="2730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4193092779" sldId="2735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3648978587" sldId="2778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2800982083" sldId="2779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1377352349" sldId="2789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1270557167" sldId="2825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405875576" sldId="2826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1511660002" sldId="2827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4082290965" sldId="2828"/>
        </pc:sldMkLst>
      </pc:sldChg>
      <pc:sldChg chg="del">
        <pc:chgData name="Choi, Saemin" userId="11514c78-211e-4018-8b49-2a4b5a1924cc" providerId="ADAL" clId="{D00E0A35-8954-427D-9BD4-D3F3727A56D3}" dt="2022-08-12T14:49:27.099" v="576" actId="47"/>
        <pc:sldMkLst>
          <pc:docMk/>
          <pc:sldMk cId="1734733070" sldId="2829"/>
        </pc:sldMkLst>
      </pc:sldChg>
      <pc:sldMasterChg chg="delSldLayout">
        <pc:chgData name="Choi, Saemin" userId="11514c78-211e-4018-8b49-2a4b5a1924cc" providerId="ADAL" clId="{D00E0A35-8954-427D-9BD4-D3F3727A56D3}" dt="2022-08-12T14:49:27.099" v="576" actId="47"/>
        <pc:sldMasterMkLst>
          <pc:docMk/>
          <pc:sldMasterMk cId="1412376268" sldId="2147483690"/>
        </pc:sldMasterMkLst>
        <pc:sldLayoutChg chg="del">
          <pc:chgData name="Choi, Saemin" userId="11514c78-211e-4018-8b49-2a4b5a1924cc" providerId="ADAL" clId="{D00E0A35-8954-427D-9BD4-D3F3727A56D3}" dt="2022-08-12T14:49:27.099" v="576" actId="47"/>
          <pc:sldLayoutMkLst>
            <pc:docMk/>
            <pc:sldMasterMk cId="1412376268" sldId="2147483690"/>
            <pc:sldLayoutMk cId="1923531956" sldId="2147483702"/>
          </pc:sldLayoutMkLst>
        </pc:sldLayoutChg>
      </pc:sldMasterChg>
      <pc:sldMasterChg chg="del delSldLayout">
        <pc:chgData name="Choi, Saemin" userId="11514c78-211e-4018-8b49-2a4b5a1924cc" providerId="ADAL" clId="{D00E0A35-8954-427D-9BD4-D3F3727A56D3}" dt="2022-08-12T14:49:27.099" v="576" actId="47"/>
        <pc:sldMasterMkLst>
          <pc:docMk/>
          <pc:sldMasterMk cId="494216109" sldId="2147483716"/>
        </pc:sldMasterMkLst>
        <pc:sldLayoutChg chg="del">
          <pc:chgData name="Choi, Saemin" userId="11514c78-211e-4018-8b49-2a4b5a1924cc" providerId="ADAL" clId="{D00E0A35-8954-427D-9BD4-D3F3727A56D3}" dt="2022-08-12T14:49:27.099" v="576" actId="47"/>
          <pc:sldLayoutMkLst>
            <pc:docMk/>
            <pc:sldMasterMk cId="494216109" sldId="2147483716"/>
            <pc:sldLayoutMk cId="2031155594" sldId="2147483717"/>
          </pc:sldLayoutMkLst>
        </pc:sldLayoutChg>
        <pc:sldLayoutChg chg="del">
          <pc:chgData name="Choi, Saemin" userId="11514c78-211e-4018-8b49-2a4b5a1924cc" providerId="ADAL" clId="{D00E0A35-8954-427D-9BD4-D3F3727A56D3}" dt="2022-08-12T14:49:27.099" v="576" actId="47"/>
          <pc:sldLayoutMkLst>
            <pc:docMk/>
            <pc:sldMasterMk cId="494216109" sldId="2147483716"/>
            <pc:sldLayoutMk cId="2747115283" sldId="2147483718"/>
          </pc:sldLayoutMkLst>
        </pc:sldLayoutChg>
        <pc:sldLayoutChg chg="del">
          <pc:chgData name="Choi, Saemin" userId="11514c78-211e-4018-8b49-2a4b5a1924cc" providerId="ADAL" clId="{D00E0A35-8954-427D-9BD4-D3F3727A56D3}" dt="2022-08-12T14:49:27.099" v="576" actId="47"/>
          <pc:sldLayoutMkLst>
            <pc:docMk/>
            <pc:sldMasterMk cId="494216109" sldId="2147483716"/>
            <pc:sldLayoutMk cId="3246180325" sldId="2147483719"/>
          </pc:sldLayoutMkLst>
        </pc:sldLayoutChg>
        <pc:sldLayoutChg chg="del">
          <pc:chgData name="Choi, Saemin" userId="11514c78-211e-4018-8b49-2a4b5a1924cc" providerId="ADAL" clId="{D00E0A35-8954-427D-9BD4-D3F3727A56D3}" dt="2022-08-12T14:49:27.099" v="576" actId="47"/>
          <pc:sldLayoutMkLst>
            <pc:docMk/>
            <pc:sldMasterMk cId="494216109" sldId="2147483716"/>
            <pc:sldLayoutMk cId="3679182543" sldId="2147483720"/>
          </pc:sldLayoutMkLst>
        </pc:sldLayoutChg>
        <pc:sldLayoutChg chg="del">
          <pc:chgData name="Choi, Saemin" userId="11514c78-211e-4018-8b49-2a4b5a1924cc" providerId="ADAL" clId="{D00E0A35-8954-427D-9BD4-D3F3727A56D3}" dt="2022-08-12T14:49:27.099" v="576" actId="47"/>
          <pc:sldLayoutMkLst>
            <pc:docMk/>
            <pc:sldMasterMk cId="494216109" sldId="2147483716"/>
            <pc:sldLayoutMk cId="3326316295" sldId="2147483721"/>
          </pc:sldLayoutMkLst>
        </pc:sldLayoutChg>
        <pc:sldLayoutChg chg="del">
          <pc:chgData name="Choi, Saemin" userId="11514c78-211e-4018-8b49-2a4b5a1924cc" providerId="ADAL" clId="{D00E0A35-8954-427D-9BD4-D3F3727A56D3}" dt="2022-08-12T14:49:27.099" v="576" actId="47"/>
          <pc:sldLayoutMkLst>
            <pc:docMk/>
            <pc:sldMasterMk cId="494216109" sldId="2147483716"/>
            <pc:sldLayoutMk cId="438882249" sldId="2147483722"/>
          </pc:sldLayoutMkLst>
        </pc:sldLayoutChg>
        <pc:sldLayoutChg chg="del">
          <pc:chgData name="Choi, Saemin" userId="11514c78-211e-4018-8b49-2a4b5a1924cc" providerId="ADAL" clId="{D00E0A35-8954-427D-9BD4-D3F3727A56D3}" dt="2022-08-12T14:49:27.099" v="576" actId="47"/>
          <pc:sldLayoutMkLst>
            <pc:docMk/>
            <pc:sldMasterMk cId="494216109" sldId="2147483716"/>
            <pc:sldLayoutMk cId="4024984508" sldId="2147483723"/>
          </pc:sldLayoutMkLst>
        </pc:sldLayoutChg>
        <pc:sldLayoutChg chg="del">
          <pc:chgData name="Choi, Saemin" userId="11514c78-211e-4018-8b49-2a4b5a1924cc" providerId="ADAL" clId="{D00E0A35-8954-427D-9BD4-D3F3727A56D3}" dt="2022-08-12T14:49:27.099" v="576" actId="47"/>
          <pc:sldLayoutMkLst>
            <pc:docMk/>
            <pc:sldMasterMk cId="494216109" sldId="2147483716"/>
            <pc:sldLayoutMk cId="2070271440" sldId="2147483724"/>
          </pc:sldLayoutMkLst>
        </pc:sldLayoutChg>
        <pc:sldLayoutChg chg="del">
          <pc:chgData name="Choi, Saemin" userId="11514c78-211e-4018-8b49-2a4b5a1924cc" providerId="ADAL" clId="{D00E0A35-8954-427D-9BD4-D3F3727A56D3}" dt="2022-08-12T14:49:27.099" v="576" actId="47"/>
          <pc:sldLayoutMkLst>
            <pc:docMk/>
            <pc:sldMasterMk cId="494216109" sldId="2147483716"/>
            <pc:sldLayoutMk cId="3056169020" sldId="2147483725"/>
          </pc:sldLayoutMkLst>
        </pc:sldLayoutChg>
        <pc:sldLayoutChg chg="del">
          <pc:chgData name="Choi, Saemin" userId="11514c78-211e-4018-8b49-2a4b5a1924cc" providerId="ADAL" clId="{D00E0A35-8954-427D-9BD4-D3F3727A56D3}" dt="2022-08-12T14:49:27.099" v="576" actId="47"/>
          <pc:sldLayoutMkLst>
            <pc:docMk/>
            <pc:sldMasterMk cId="494216109" sldId="2147483716"/>
            <pc:sldLayoutMk cId="2664696414" sldId="2147483726"/>
          </pc:sldLayoutMkLst>
        </pc:sldLayoutChg>
        <pc:sldLayoutChg chg="del">
          <pc:chgData name="Choi, Saemin" userId="11514c78-211e-4018-8b49-2a4b5a1924cc" providerId="ADAL" clId="{D00E0A35-8954-427D-9BD4-D3F3727A56D3}" dt="2022-08-12T14:49:27.099" v="576" actId="47"/>
          <pc:sldLayoutMkLst>
            <pc:docMk/>
            <pc:sldMasterMk cId="494216109" sldId="2147483716"/>
            <pc:sldLayoutMk cId="828489800" sldId="2147483727"/>
          </pc:sldLayoutMkLst>
        </pc:sldLayoutChg>
        <pc:sldLayoutChg chg="del">
          <pc:chgData name="Choi, Saemin" userId="11514c78-211e-4018-8b49-2a4b5a1924cc" providerId="ADAL" clId="{D00E0A35-8954-427D-9BD4-D3F3727A56D3}" dt="2022-08-12T14:49:27.099" v="576" actId="47"/>
          <pc:sldLayoutMkLst>
            <pc:docMk/>
            <pc:sldMasterMk cId="494216109" sldId="2147483716"/>
            <pc:sldLayoutMk cId="250138846" sldId="214748372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35663-5416-4F3B-9421-AF225F85F663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54B10-CA75-432D-85ED-DE31B3CE1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171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Corbel" panose="020B05030202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AD866-41A8-404C-888C-D75349E54D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127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13C4-458E-4023-8C21-7C42D3F837D8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5632-20C6-4DBD-89BF-84DFB10B3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54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13C4-458E-4023-8C21-7C42D3F837D8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5632-20C6-4DBD-89BF-84DFB10B3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0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13C4-458E-4023-8C21-7C42D3F837D8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5632-20C6-4DBD-89BF-84DFB10B3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078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13C4-458E-4023-8C21-7C42D3F837D8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5632-20C6-4DBD-89BF-84DFB10B3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39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13C4-458E-4023-8C21-7C42D3F837D8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5632-20C6-4DBD-89BF-84DFB10B3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3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13C4-458E-4023-8C21-7C42D3F837D8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5632-20C6-4DBD-89BF-84DFB10B3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14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13C4-458E-4023-8C21-7C42D3F837D8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5632-20C6-4DBD-89BF-84DFB10B3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76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13C4-458E-4023-8C21-7C42D3F837D8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5632-20C6-4DBD-89BF-84DFB10B3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10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13C4-458E-4023-8C21-7C42D3F837D8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5632-20C6-4DBD-89BF-84DFB10B3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733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13C4-458E-4023-8C21-7C42D3F837D8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5632-20C6-4DBD-89BF-84DFB10B3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07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213C4-458E-4023-8C21-7C42D3F837D8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5632-20C6-4DBD-89BF-84DFB10B3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885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213C4-458E-4023-8C21-7C42D3F837D8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B5632-20C6-4DBD-89BF-84DFB10B3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376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3">
            <a:extLst>
              <a:ext uri="{FF2B5EF4-FFF2-40B4-BE49-F238E27FC236}">
                <a16:creationId xmlns:a16="http://schemas.microsoft.com/office/drawing/2014/main" id="{9451A7A3-6FFD-A37D-05EB-C1B3D266D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6759" y="612061"/>
            <a:ext cx="6261135" cy="374326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532C51D-95D0-438B-9FB2-0288FC7E4385}"/>
              </a:ext>
            </a:extLst>
          </p:cNvPr>
          <p:cNvSpPr txBox="1">
            <a:spLocks/>
          </p:cNvSpPr>
          <p:nvPr/>
        </p:nvSpPr>
        <p:spPr>
          <a:xfrm>
            <a:off x="654870" y="1244220"/>
            <a:ext cx="4094459" cy="109120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3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>
                <a:latin typeface="Corbel" panose="020B0503020204020204" pitchFamily="34" charset="0"/>
              </a:rPr>
              <a:t>Incumbent and developing H</a:t>
            </a:r>
            <a:r>
              <a:rPr lang="en-US" sz="2000" baseline="-25000" dirty="0">
                <a:latin typeface="Corbel" panose="020B0503020204020204" pitchFamily="34" charset="0"/>
              </a:rPr>
              <a:t>2</a:t>
            </a:r>
            <a:r>
              <a:rPr lang="en-US" sz="2000" dirty="0">
                <a:latin typeface="Corbel" panose="020B0503020204020204" pitchFamily="34" charset="0"/>
              </a:rPr>
              <a:t> production methods cannot fully meet the rising demand of green H</a:t>
            </a:r>
            <a:r>
              <a:rPr lang="en-US" sz="2000" baseline="-25000" dirty="0">
                <a:latin typeface="Corbel" panose="020B0503020204020204" pitchFamily="34" charset="0"/>
              </a:rPr>
              <a:t>2</a:t>
            </a:r>
            <a:r>
              <a:rPr lang="en-US" sz="2000" dirty="0">
                <a:latin typeface="Corbel" panose="020B0503020204020204" pitchFamily="34" charset="0"/>
              </a:rPr>
              <a:t> for transportation and industrial energy applications cost effectively.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AF943D-1C7A-4407-B5ED-0DB5BBB0D2EC}"/>
              </a:ext>
            </a:extLst>
          </p:cNvPr>
          <p:cNvSpPr txBox="1">
            <a:spLocks/>
          </p:cNvSpPr>
          <p:nvPr/>
        </p:nvSpPr>
        <p:spPr>
          <a:xfrm>
            <a:off x="487940" y="4524263"/>
            <a:ext cx="5105146" cy="1626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3" indent="-176213"/>
            <a:r>
              <a:rPr lang="en-US" sz="1600" dirty="0">
                <a:latin typeface="Corbel" panose="020B0503020204020204" pitchFamily="34" charset="0"/>
                <a:ea typeface="Calibri" panose="020F0502020204030204" pitchFamily="34" charset="0"/>
              </a:rPr>
              <a:t>NX Fuels’</a:t>
            </a:r>
            <a:r>
              <a:rPr lang="en-US" sz="1600" dirty="0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 solar H</a:t>
            </a:r>
            <a:r>
              <a:rPr lang="en-US" sz="1600" baseline="-25000" dirty="0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2</a:t>
            </a:r>
            <a:r>
              <a:rPr lang="en-US" sz="1600" dirty="0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 system enables on-site production of </a:t>
            </a:r>
            <a:r>
              <a:rPr lang="en-US" sz="1600" b="1" u="sng" dirty="0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clean H</a:t>
            </a:r>
            <a:r>
              <a:rPr lang="en-US" sz="1600" b="1" u="sng" baseline="-25000" dirty="0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2</a:t>
            </a:r>
            <a:r>
              <a:rPr lang="en-US" sz="1600" u="sng" dirty="0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 </a:t>
            </a:r>
            <a:r>
              <a:rPr lang="en-US" sz="1600" b="1" u="sng" dirty="0">
                <a:latin typeface="Corbel" panose="020B0503020204020204" pitchFamily="34" charset="0"/>
                <a:ea typeface="Calibri" panose="020F0502020204030204" pitchFamily="34" charset="0"/>
              </a:rPr>
              <a:t>that</a:t>
            </a:r>
            <a:r>
              <a:rPr lang="en-US" sz="1600" b="1" u="sng" dirty="0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 is up to 12 times lower in cost</a:t>
            </a:r>
            <a:r>
              <a:rPr lang="en-US" sz="1600" u="sng" dirty="0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 </a:t>
            </a:r>
            <a:r>
              <a:rPr lang="en-US" sz="1600" dirty="0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compared to those of competing approaches </a:t>
            </a:r>
          </a:p>
          <a:p>
            <a:pPr marL="342900" lvl="3" indent="-176213"/>
            <a:r>
              <a:rPr lang="en-US" sz="1600" dirty="0">
                <a:latin typeface="Corbel" panose="020B0503020204020204" pitchFamily="34" charset="0"/>
                <a:ea typeface="Calibri" panose="020F0502020204030204" pitchFamily="34" charset="0"/>
              </a:rPr>
              <a:t>O</a:t>
            </a:r>
            <a:r>
              <a:rPr lang="en-US" sz="1600" dirty="0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ur modular design allows </a:t>
            </a:r>
            <a:r>
              <a:rPr lang="en-US" sz="1600" b="1" u="sng" dirty="0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facile scale up and quick implementation</a:t>
            </a:r>
            <a:r>
              <a:rPr lang="en-US" sz="1600" dirty="0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 (like solar panels)</a:t>
            </a:r>
          </a:p>
          <a:p>
            <a:pPr marL="342900" lvl="3" indent="-176213"/>
            <a:r>
              <a:rPr lang="en-US" sz="1600" dirty="0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Our technology can significantly </a:t>
            </a:r>
            <a:r>
              <a:rPr lang="en-US" sz="1600" b="1" u="sng" dirty="0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improve the ESG performance</a:t>
            </a:r>
            <a:r>
              <a:rPr lang="en-US" sz="1600" dirty="0">
                <a:effectLst/>
                <a:latin typeface="Corbel" panose="020B0503020204020204" pitchFamily="34" charset="0"/>
                <a:ea typeface="Calibri" panose="020F0502020204030204" pitchFamily="34" charset="0"/>
              </a:rPr>
              <a:t> for our customers</a:t>
            </a:r>
          </a:p>
          <a:p>
            <a:pPr marL="342900" lvl="3" indent="-342900"/>
            <a:endParaRPr lang="en-US" sz="1600" dirty="0">
              <a:latin typeface="Corbel" panose="020B05030202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275113-9B14-4DEE-9438-F8FC6FEC6F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275" y="2749744"/>
            <a:ext cx="4060751" cy="12368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36CC40E-01F8-3D7E-2F71-936B363BD551}"/>
              </a:ext>
            </a:extLst>
          </p:cNvPr>
          <p:cNvSpPr txBox="1"/>
          <p:nvPr/>
        </p:nvSpPr>
        <p:spPr>
          <a:xfrm>
            <a:off x="0" y="119645"/>
            <a:ext cx="8844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Low Cost Green H</a:t>
            </a:r>
            <a:r>
              <a:rPr kumimoji="0" lang="en-US" sz="3200" b="1" i="0" u="none" strike="noStrike" kern="1200" cap="none" spc="0" normalizeH="0" baseline="-2500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from Water using Direct Solar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05DEB0-1CF9-2A20-DA81-3415CE32A8E1}"/>
              </a:ext>
            </a:extLst>
          </p:cNvPr>
          <p:cNvSpPr txBox="1"/>
          <p:nvPr/>
        </p:nvSpPr>
        <p:spPr>
          <a:xfrm>
            <a:off x="278127" y="6594517"/>
            <a:ext cx="235352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itchFamily="34" charset="0"/>
              </a:rPr>
              <a:t>© 2022 </a:t>
            </a:r>
            <a:r>
              <a:rPr lang="en-US" sz="105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/>
                <a:cs typeface="Arial" pitchFamily="34" charset="0"/>
              </a:rPr>
              <a:t>NX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itchFamily="34" charset="0"/>
              </a:rPr>
              <a:t>Fuels, Inc. All rights reserved.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E3D224-0923-7AB3-28D8-51B8894FC048}"/>
              </a:ext>
            </a:extLst>
          </p:cNvPr>
          <p:cNvSpPr txBox="1"/>
          <p:nvPr/>
        </p:nvSpPr>
        <p:spPr>
          <a:xfrm>
            <a:off x="-271065" y="776044"/>
            <a:ext cx="3791415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Problem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solidFill>
                <a:srgbClr val="4472C4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4472C4"/>
                </a:solidFill>
                <a:latin typeface="Calibri" panose="020F0502020204030204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4472C4"/>
                </a:solidFill>
                <a:latin typeface="Calibri" panose="020F0502020204030204"/>
              </a:rPr>
              <a:t>	Our Solution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solidFill>
                <a:srgbClr val="4472C4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4472C4"/>
                </a:solidFill>
                <a:latin typeface="Calibri" panose="020F0502020204030204"/>
              </a:rPr>
              <a:t>	Value Proposition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8CD4FF-237A-88EB-92E6-39CEB7F7DAC8}"/>
              </a:ext>
            </a:extLst>
          </p:cNvPr>
          <p:cNvSpPr txBox="1"/>
          <p:nvPr/>
        </p:nvSpPr>
        <p:spPr>
          <a:xfrm>
            <a:off x="5000763" y="763311"/>
            <a:ext cx="662779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Achieve $1 per kg H</a:t>
            </a:r>
            <a:r>
              <a:rPr kumimoji="0" lang="en-US" sz="2800" b="1" i="0" u="none" strike="noStrike" kern="1200" cap="none" spc="0" normalizeH="0" baseline="-2500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one Decade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solidFill>
                <a:srgbClr val="4472C4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solidFill>
                <a:srgbClr val="4472C4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solidFill>
                <a:srgbClr val="4472C4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solidFill>
                <a:srgbClr val="4472C4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Impact on Emissions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C58ED2-9641-465B-DC91-D59550A0EEEF}"/>
              </a:ext>
            </a:extLst>
          </p:cNvPr>
          <p:cNvCxnSpPr>
            <a:cxnSpLocks/>
          </p:cNvCxnSpPr>
          <p:nvPr/>
        </p:nvCxnSpPr>
        <p:spPr>
          <a:xfrm>
            <a:off x="5794922" y="959147"/>
            <a:ext cx="0" cy="5635370"/>
          </a:xfrm>
          <a:prstGeom prst="line">
            <a:avLst/>
          </a:prstGeom>
          <a:ln w="15875">
            <a:solidFill>
              <a:schemeClr val="accent6">
                <a:alpha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8AEE34A7-E484-21EA-FDD9-AF98B5712AB4}"/>
              </a:ext>
            </a:extLst>
          </p:cNvPr>
          <p:cNvSpPr txBox="1">
            <a:spLocks/>
          </p:cNvSpPr>
          <p:nvPr/>
        </p:nvSpPr>
        <p:spPr>
          <a:xfrm>
            <a:off x="6170071" y="4619246"/>
            <a:ext cx="5105146" cy="1626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3" indent="-342900"/>
            <a:endParaRPr lang="en-US" sz="1600" dirty="0">
              <a:latin typeface="Corbel" panose="020B0503020204020204" pitchFamily="34" charset="0"/>
            </a:endParaRPr>
          </a:p>
        </p:txBody>
      </p: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FC04A8EA-AFB8-CE88-3D82-7E6652A17AB5}"/>
              </a:ext>
            </a:extLst>
          </p:cNvPr>
          <p:cNvSpPr txBox="1">
            <a:spLocks/>
          </p:cNvSpPr>
          <p:nvPr/>
        </p:nvSpPr>
        <p:spPr>
          <a:xfrm>
            <a:off x="5858389" y="4615185"/>
            <a:ext cx="6065987" cy="5223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8450" lvl="2" indent="-187325" defTabSz="914400">
              <a:spcBef>
                <a:spcPts val="0"/>
              </a:spcBef>
              <a:defRPr/>
            </a:pPr>
            <a:r>
              <a:rPr lang="en-US" sz="1600" dirty="0">
                <a:latin typeface="Corbel" panose="020B0503020204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Reduce tailpipe emissions by using H2 Fuel Cell heavy duty trucks</a:t>
            </a:r>
          </a:p>
          <a:p>
            <a:pPr marL="298450" lvl="2" indent="-187325" defTabSz="914400">
              <a:spcBef>
                <a:spcPts val="0"/>
              </a:spcBef>
              <a:defRPr/>
            </a:pPr>
            <a:r>
              <a:rPr lang="en-US" sz="1600" dirty="0">
                <a:latin typeface="Corbel" panose="020B0503020204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Decarbonize H2 production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3C4A21-EA50-005C-CCA1-FAE02F8390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8602" y="5116452"/>
            <a:ext cx="5847521" cy="13746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EE7313-BFCB-400D-5189-7C72F5417B58}"/>
              </a:ext>
            </a:extLst>
          </p:cNvPr>
          <p:cNvSpPr txBox="1"/>
          <p:nvPr/>
        </p:nvSpPr>
        <p:spPr>
          <a:xfrm>
            <a:off x="10642756" y="88088"/>
            <a:ext cx="13849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D9A78"/>
                </a:solidFill>
                <a:effectLst/>
                <a:uLnTx/>
                <a:uFillTx/>
                <a:latin typeface="Tenorite" panose="00000500000000000000" pitchFamily="2" charset="0"/>
                <a:ea typeface="Verdana" panose="020B0604030504040204" pitchFamily="34" charset="0"/>
              </a:rPr>
              <a:t>NX Fuels</a:t>
            </a:r>
            <a:endParaRPr lang="en-US" sz="2400" dirty="0">
              <a:solidFill>
                <a:srgbClr val="1D9A78"/>
              </a:solidFill>
              <a:latin typeface="Tenorite" panose="00000500000000000000" pitchFamily="2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12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a86562f-aa36-4133-b993-4f588eb65e1c">
      <UserInfo>
        <DisplayName>Taylor Carvalho</DisplayName>
        <AccountId>20</AccountId>
        <AccountType/>
      </UserInfo>
    </SharedWithUsers>
    <lcf76f155ced4ddcb4097134ff3c332f xmlns="850e2d7b-693c-4540-a911-25adcbd65f24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F6C4875A113149A92717F09E7C1DF2" ma:contentTypeVersion="15" ma:contentTypeDescription="Create a new document." ma:contentTypeScope="" ma:versionID="fcdc0996d3080d10c9e76d5d3e1a973b">
  <xsd:schema xmlns:xsd="http://www.w3.org/2001/XMLSchema" xmlns:xs="http://www.w3.org/2001/XMLSchema" xmlns:p="http://schemas.microsoft.com/office/2006/metadata/properties" xmlns:ns2="850e2d7b-693c-4540-a911-25adcbd65f24" xmlns:ns3="4a86562f-aa36-4133-b993-4f588eb65e1c" targetNamespace="http://schemas.microsoft.com/office/2006/metadata/properties" ma:root="true" ma:fieldsID="d1163161e3910c5f485844b010ec5741" ns2:_="" ns3:_="">
    <xsd:import namespace="850e2d7b-693c-4540-a911-25adcbd65f24"/>
    <xsd:import namespace="4a86562f-aa36-4133-b993-4f588eb65e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0e2d7b-693c-4540-a911-25adcbd65f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3861162-3ace-47f9-b063-cd36ef9895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86562f-aa36-4133-b993-4f588eb65e1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2E9601-01C3-4C81-BA62-91480288AA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F18F81D-6405-43F9-B27A-A6902023D053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http://www.w3.org/XML/1998/namespace"/>
    <ds:schemaRef ds:uri="http://schemas.openxmlformats.org/package/2006/metadata/core-properties"/>
    <ds:schemaRef ds:uri="850e2d7b-693c-4540-a911-25adcbd65f24"/>
    <ds:schemaRef ds:uri="http://schemas.microsoft.com/office/infopath/2007/PartnerControls"/>
    <ds:schemaRef ds:uri="4a86562f-aa36-4133-b993-4f588eb65e1c"/>
  </ds:schemaRefs>
</ds:datastoreItem>
</file>

<file path=customXml/itemProps3.xml><?xml version="1.0" encoding="utf-8"?>
<ds:datastoreItem xmlns:ds="http://schemas.openxmlformats.org/officeDocument/2006/customXml" ds:itemID="{E093DF4B-9017-4C99-A951-1FDD5A1948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0e2d7b-693c-4540-a911-25adcbd65f24"/>
    <ds:schemaRef ds:uri="4a86562f-aa36-4133-b993-4f588eb65e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10582</TotalTime>
  <Words>140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Corbel</vt:lpstr>
      <vt:lpstr>Tenorite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Breakthrough Energy Fellows Deep Dive Session   APPLICANT NAME/ TEAM MEMBER NAMES/ COMPANY/INSTITUTION</dc:title>
  <dc:creator>Meghan Bader</dc:creator>
  <cp:lastModifiedBy>Choi, Saemin</cp:lastModifiedBy>
  <cp:revision>78</cp:revision>
  <dcterms:created xsi:type="dcterms:W3CDTF">2021-05-27T19:51:13Z</dcterms:created>
  <dcterms:modified xsi:type="dcterms:W3CDTF">2022-08-15T22:47:51Z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0x010100D2F6C4875A113149A92717F09E7C1DF2</vt:lpwstr>
  </property>
  <property fmtid="{D5CDD505-2E9C-101B-9397-08002B2CF9AE}" pid="3" name="Order">
    <vt:r8>1200</vt:r8>
  </property>
  <property fmtid="{D5CDD505-2E9C-101B-9397-08002B2CF9AE}" pid="4" name="MediaServiceImageTags">
    <vt:lpwstr/>
  </property>
</Properties>
</file>