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1" d="100"/>
          <a:sy n="81" d="100"/>
        </p:scale>
        <p:origin x="96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70306-BF11-0070-E779-751287D1CD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0ED293-3E9C-4A81-3F92-BAC84D54B9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719557-F4FE-CA8A-27E5-627EDF6CD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A303-C3AF-4194-B251-25B8729A0249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5C694-BC3F-0A2C-D428-63533B7A6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C2370-E0F0-1366-2988-B0ECA4E03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AD811-FB66-48D3-92FA-5DA4BF43B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937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2775C-3C78-A9B4-CD60-5BD58104E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3256E-6CBC-6773-C298-8D0893808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02DC5-2B66-997D-4622-2192DF2CD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A303-C3AF-4194-B251-25B8729A0249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3FEE9-9A9C-83AC-D4C1-BF3C6705C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5A892B-5EC7-6FEC-52E8-BBDDBF67E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AD811-FB66-48D3-92FA-5DA4BF43B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350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5ABC9-DD02-8082-B185-11594E2EF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80FB2-A27B-FF84-B94C-6FE234F43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B5D27A-07BA-BE34-D110-F541BF2C0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A303-C3AF-4194-B251-25B8729A0249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F5973-9CCF-2D98-C52E-D46E41FCF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E0726-0ED6-5BEE-4310-81D07ED73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AD811-FB66-48D3-92FA-5DA4BF43B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510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EA8CF-1377-B71A-224A-4FBC7974C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41ACA-F884-9EBC-8C46-DE0C9EF045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122931-3A9B-96AF-84D8-AB10B75B29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8479A5-0540-865A-DBCB-2317CEE1C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A303-C3AF-4194-B251-25B8729A0249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FF52D6-D9D0-9D80-EF66-E3B5A0A8C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F4E5C4-3EDD-F710-1B81-ED0B29A0B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AD811-FB66-48D3-92FA-5DA4BF43B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673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20DC9-1902-80B9-7FBF-5296057C0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7B55FA-4B28-F61F-D95D-A8A77C2924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B98D05-3387-7B01-74EE-94A400934D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DC7155-8819-FA67-D70A-37AFA4A168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FDF23F-C661-96C6-88D4-F37B34672A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B7C229-81CF-5C1C-1968-E8AE1F2C8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A303-C3AF-4194-B251-25B8729A0249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F34EC6-6899-E140-34DE-C0F1DDA25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D7143C-02CB-6713-41CE-E9732C222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AD811-FB66-48D3-92FA-5DA4BF43B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656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B2BA4-6425-E694-4C2E-0736CD367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CCB477-E1B2-4650-BBA8-44E81AC3E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A303-C3AF-4194-B251-25B8729A0249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B3740C-24FD-0CD1-F915-0BDD238B0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9E908C-E309-9E1E-15B5-485CBB7FB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AD811-FB66-48D3-92FA-5DA4BF43B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097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65B133-3BF1-DFDE-78B6-78BD4FD3C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A303-C3AF-4194-B251-25B8729A0249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31A676-6845-D382-C427-DE612926E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9500C6-6811-B6BC-5C39-F3031BBEE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AD811-FB66-48D3-92FA-5DA4BF43B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09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BBACC-3CEF-2CD2-F617-AB655CD6E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DF1F8-C4A4-FAC7-67C3-3E0338CC9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69E76-3E17-9471-8234-519F1849E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1D3CA-7418-AA1D-24A8-B72473CAF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A303-C3AF-4194-B251-25B8729A0249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4E877-2750-B2AE-2B5D-CEE688C06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D7ED33-5C23-01C1-83E7-6A7FD8B7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AD811-FB66-48D3-92FA-5DA4BF43B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515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FDCAB-461D-59CF-7CFD-ABAB2B661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4CF1AE-69C3-6926-5A1A-9AE322ABA7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7F496-EDB6-720C-FE96-5717B1694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17CB86-B1E6-672B-B6D5-C613D96AC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A303-C3AF-4194-B251-25B8729A0249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825F0-2FB5-F394-51EC-EA07442B5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DF0651-C347-89E0-FF81-96DDBEEF9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AD811-FB66-48D3-92FA-5DA4BF43B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345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09FBD-322C-5AFD-C6BC-B488C5951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43355C-A2BA-7DA2-1BB3-3E05150257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D918FD-A447-0C11-5763-150C416F5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A303-C3AF-4194-B251-25B8729A0249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08C9D-9A53-FE7E-B205-AF6E41E88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89134-9653-DC31-3FF2-BACD7AE2B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AD811-FB66-48D3-92FA-5DA4BF43B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511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DE4A9C-5759-CB2B-BCCD-F384ED6836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33FA8C-9B47-5A98-37B5-D74329D88D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A60BA-2F61-1859-2440-8E75E1DDE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0A303-C3AF-4194-B251-25B8729A0249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85691-B2AC-697C-EF83-1A453E7AB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CB2F1-5CBD-6EA4-DD5D-F2EF7EC31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AD811-FB66-48D3-92FA-5DA4BF43B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106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D06D09-5084-6801-0259-7E95B8496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A3351-1E33-0BFB-EC2F-C8915DBE0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AD6AB-69B1-DFBB-E878-CA97D5AE3C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A303-C3AF-4194-B251-25B8729A0249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37E2B-B321-5153-9DD1-5BE9939F0A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51353-E7A0-8B1E-A8E5-FEC034BD3E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6AD811-FB66-48D3-92FA-5DA4BF43B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753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FFFA3D-0835-3641-AD45-0280AB534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6071651" cy="1600200"/>
          </a:xfrm>
        </p:spPr>
        <p:txBody>
          <a:bodyPr>
            <a:normAutofit/>
          </a:bodyPr>
          <a:lstStyle/>
          <a:p>
            <a:r>
              <a:rPr lang="en-US" sz="3600" dirty="0"/>
              <a:t>H</a:t>
            </a:r>
            <a:r>
              <a:rPr lang="en-US" sz="3600" baseline="-25000" dirty="0"/>
              <a:t>2</a:t>
            </a:r>
            <a:r>
              <a:rPr lang="en-US" sz="3600" dirty="0"/>
              <a:t> Shot Incubator - Phase 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EB1D39-756D-BAF5-09B4-F8EB4E33E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4391" y="2362994"/>
            <a:ext cx="7150330" cy="3811588"/>
          </a:xfrm>
        </p:spPr>
        <p:txBody>
          <a:bodyPr>
            <a:normAutofit/>
          </a:bodyPr>
          <a:lstStyle/>
          <a:p>
            <a:r>
              <a:rPr lang="en-US" sz="1800" dirty="0"/>
              <a:t>AEM electrolyzer using seawater feedstock: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Expands development of a corrosion resistant, highly selective, anode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Inexpensive cathode based on patented technology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Exploring electrolyzer system design with several provisionally-patented engineering features to significantly lower material and operating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Technology focused on prudent installations, to maximize socio &amp; economic US benefits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Experienced team of electrochemical scientists and engineers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Complete electrolyzer prototype    </a:t>
            </a:r>
          </a:p>
          <a:p>
            <a:endParaRPr lang="en-US" sz="18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964310E-2D9F-621A-2C16-B1C510ABD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5576" y="625792"/>
            <a:ext cx="2568575" cy="723265"/>
          </a:xfrm>
          <a:prstGeom prst="rect">
            <a:avLst/>
          </a:prstGeom>
          <a:noFill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A56C452-0CC5-CE41-3808-C4BFE35A3C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16952"/>
            <a:ext cx="914400" cy="914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7FCC456-4754-D631-6B62-E9351287EF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277234" y="931352"/>
            <a:ext cx="914400" cy="98921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3F470BA-BFE6-27ED-91D8-A9967C584E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5808" y="2894334"/>
            <a:ext cx="914400" cy="98505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5262603-4CA3-CF1E-8266-E2E088DF5C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5808" y="5859900"/>
            <a:ext cx="914400" cy="98921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A68A86A-804F-E50C-8867-A3C2115F23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3882925"/>
            <a:ext cx="914400" cy="92392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BBF881E-56FD-1BA0-9CC2-A0BB7B48CE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4812729"/>
            <a:ext cx="914400" cy="104775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E3B26FD-7DCE-1564-A8B5-43FEEF9D79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234" y="1935339"/>
            <a:ext cx="914400" cy="9892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4B5E0C-42FE-1C5B-28D2-4710DB64127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93295" y="2618"/>
            <a:ext cx="3583939" cy="685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1993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68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H2 Shot Incubator - Phase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Santos</dc:creator>
  <cp:lastModifiedBy>Bruce Santos</cp:lastModifiedBy>
  <cp:revision>18</cp:revision>
  <dcterms:created xsi:type="dcterms:W3CDTF">2022-08-13T15:36:02Z</dcterms:created>
  <dcterms:modified xsi:type="dcterms:W3CDTF">2022-08-16T14:11:31Z</dcterms:modified>
</cp:coreProperties>
</file>