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FFFFFF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CAE3CF"/>
          </a:solidFill>
        </a:fill>
      </a:tcStyle>
    </a:wholeTbl>
    <a:band2H>
      <a:tcTxStyle b="def" i="def"/>
      <a:tcStyle>
        <a:tcBdr/>
        <a:fill>
          <a:solidFill>
            <a:srgbClr val="E6F2E8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381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381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AFAFA"/>
          </a:solidFill>
        </a:fill>
      </a:tcStyle>
    </a:wholeTbl>
    <a:band2H>
      <a:tcTxStyle b="def" i="def"/>
      <a:tcStyle>
        <a:tcBdr/>
        <a:fill>
          <a:solidFill>
            <a:srgbClr val="FCFCFC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381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381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D7D7D7"/>
          </a:solidFill>
        </a:fill>
      </a:tcStyle>
    </a:wholeTbl>
    <a:band2H>
      <a:tcTxStyle b="def" i="def"/>
      <a:tcStyle>
        <a:tcBdr/>
        <a:fill>
          <a:solidFill>
            <a:srgbClr val="ECECEC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381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381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1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381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381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chemeClr val="accent1"/>
        </a:fontRef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1pPr>
    <a:lvl2pPr indent="2286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2pPr>
    <a:lvl3pPr indent="4572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3pPr>
    <a:lvl4pPr indent="6858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4pPr>
    <a:lvl5pPr indent="9144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5pPr>
    <a:lvl6pPr indent="11430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6pPr>
    <a:lvl7pPr indent="13716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7pPr>
    <a:lvl8pPr indent="16002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8pPr>
    <a:lvl9pPr indent="1828800" latinLnBrk="0">
      <a:defRPr sz="1200">
        <a:solidFill>
          <a:schemeClr val="accent1"/>
        </a:solidFill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35790" t="3190" r="0" b="54812"/>
          <a:stretch>
            <a:fillRect/>
          </a:stretch>
        </p:blipFill>
        <p:spPr>
          <a:xfrm>
            <a:off x="-1" y="0"/>
            <a:ext cx="1155155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/>
          <p:nvPr>
            <p:ph type="title"/>
          </p:nvPr>
        </p:nvSpPr>
        <p:spPr>
          <a:xfrm>
            <a:off x="727739" y="2490254"/>
            <a:ext cx="8251161" cy="14546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" name="Body Level One…"/>
          <p:cNvSpPr txBox="1"/>
          <p:nvPr>
            <p:ph type="body" sz="quarter" idx="1" hasCustomPrompt="1"/>
          </p:nvPr>
        </p:nvSpPr>
        <p:spPr>
          <a:xfrm>
            <a:off x="727739" y="4583376"/>
            <a:ext cx="5864227" cy="520702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3200">
                <a:solidFill>
                  <a:srgbClr val="FFFFFF"/>
                </a:solidFill>
              </a:defRPr>
            </a:lvl1pPr>
            <a:lvl2pPr marL="762000" indent="-304800">
              <a:buFontTx/>
              <a:defRPr b="1" sz="3200">
                <a:solidFill>
                  <a:srgbClr val="FFFFFF"/>
                </a:solidFill>
              </a:defRPr>
            </a:lvl2pPr>
            <a:lvl3pPr marL="1280160" indent="-365760">
              <a:buFontTx/>
              <a:defRPr b="1" sz="3200">
                <a:solidFill>
                  <a:srgbClr val="FFFFFF"/>
                </a:solidFill>
              </a:defRPr>
            </a:lvl3pPr>
            <a:lvl4pPr marL="1778000" indent="-406400">
              <a:buFontTx/>
              <a:defRPr b="1" sz="3200">
                <a:solidFill>
                  <a:srgbClr val="FFFFFF"/>
                </a:solidFill>
              </a:defRPr>
            </a:lvl4pPr>
            <a:lvl5pPr marL="2235200" indent="-406400">
              <a:buFontTx/>
              <a:defRPr b="1" sz="3200">
                <a:solidFill>
                  <a:srgbClr val="FFFFFF"/>
                </a:solidFill>
              </a:defRPr>
            </a:lvl5pPr>
          </a:lstStyle>
          <a:p>
            <a:pPr/>
            <a:r>
              <a:t>Presenter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8" name="Text Placeholder 21"/>
          <p:cNvSpPr/>
          <p:nvPr>
            <p:ph type="body" sz="quarter" idx="21" hasCustomPrompt="1"/>
          </p:nvPr>
        </p:nvSpPr>
        <p:spPr>
          <a:xfrm>
            <a:off x="727738" y="5053276"/>
            <a:ext cx="5864228" cy="52070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Email</a:t>
            </a:r>
          </a:p>
        </p:txBody>
      </p:sp>
      <p:pic>
        <p:nvPicPr>
          <p:cNvPr id="19" name="Picture 23" descr="Picture 23"/>
          <p:cNvPicPr>
            <a:picLocks noChangeAspect="1"/>
          </p:cNvPicPr>
          <p:nvPr/>
        </p:nvPicPr>
        <p:blipFill>
          <a:blip r:embed="rId3">
            <a:extLst/>
          </a:blip>
          <a:srcRect l="7275" t="4311" r="12336" b="6125"/>
          <a:stretch>
            <a:fillRect/>
          </a:stretch>
        </p:blipFill>
        <p:spPr>
          <a:xfrm>
            <a:off x="7924799" y="174186"/>
            <a:ext cx="4044952" cy="167763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8" name="Body Level One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46116" t="0" r="0" b="41063"/>
          <a:stretch>
            <a:fillRect/>
          </a:stretch>
        </p:blipFill>
        <p:spPr>
          <a:xfrm>
            <a:off x="0" y="2963129"/>
            <a:ext cx="3965005" cy="38948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" name="Group 8"/>
          <p:cNvGrpSpPr/>
          <p:nvPr/>
        </p:nvGrpSpPr>
        <p:grpSpPr>
          <a:xfrm>
            <a:off x="0" y="4210050"/>
            <a:ext cx="2369234" cy="2369234"/>
            <a:chOff x="0" y="0"/>
            <a:chExt cx="2369233" cy="2369233"/>
          </a:xfrm>
        </p:grpSpPr>
        <p:pic>
          <p:nvPicPr>
            <p:cNvPr id="37" name="Graphic 9" descr="Graphic 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369234" cy="236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" name="Graphic 10" descr="Graphic 10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93635" y="301699"/>
              <a:ext cx="1135148" cy="1135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0" name="Title Text"/>
          <p:cNvSpPr txBox="1"/>
          <p:nvPr>
            <p:ph type="title"/>
          </p:nvPr>
        </p:nvSpPr>
        <p:spPr>
          <a:xfrm>
            <a:off x="838200" y="365125"/>
            <a:ext cx="10515600" cy="739775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half" idx="1"/>
          </p:nvPr>
        </p:nvSpPr>
        <p:spPr>
          <a:xfrm>
            <a:off x="4127500" y="1917699"/>
            <a:ext cx="7226300" cy="445770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Text Placeholder 4"/>
          <p:cNvSpPr/>
          <p:nvPr>
            <p:ph type="body" sz="quarter" idx="21" hasCustomPrompt="1"/>
          </p:nvPr>
        </p:nvSpPr>
        <p:spPr>
          <a:xfrm>
            <a:off x="838200" y="1122362"/>
            <a:ext cx="10515600" cy="63024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600"/>
            </a:lvl1pPr>
          </a:lstStyle>
          <a:p>
            <a:pPr/>
            <a:r>
              <a:t>Click to edit Master subtitle</a:t>
            </a: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46117" t="0" r="0" b="41063"/>
          <a:stretch>
            <a:fillRect/>
          </a:stretch>
        </p:blipFill>
        <p:spPr>
          <a:xfrm flipH="1">
            <a:off x="8226996" y="2963129"/>
            <a:ext cx="3965004" cy="38948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" name="Group 8"/>
          <p:cNvGrpSpPr/>
          <p:nvPr/>
        </p:nvGrpSpPr>
        <p:grpSpPr>
          <a:xfrm>
            <a:off x="9822767" y="4210050"/>
            <a:ext cx="2369234" cy="2369234"/>
            <a:chOff x="0" y="0"/>
            <a:chExt cx="2369233" cy="2369233"/>
          </a:xfrm>
        </p:grpSpPr>
        <p:pic>
          <p:nvPicPr>
            <p:cNvPr id="51" name="Graphic 9" descr="Graphic 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369234" cy="236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" name="Graphic 10" descr="Graphic 10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93635" y="301699"/>
              <a:ext cx="1135148" cy="1135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5" name="Body Level One…"/>
          <p:cNvSpPr txBox="1"/>
          <p:nvPr>
            <p:ph type="body" sz="half" idx="1"/>
          </p:nvPr>
        </p:nvSpPr>
        <p:spPr>
          <a:xfrm>
            <a:off x="838200" y="1825625"/>
            <a:ext cx="72263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xfrm>
            <a:off x="838200" y="365125"/>
            <a:ext cx="10515600" cy="739775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sz="half" idx="1"/>
          </p:nvPr>
        </p:nvSpPr>
        <p:spPr>
          <a:xfrm>
            <a:off x="838200" y="1917699"/>
            <a:ext cx="7226300" cy="445770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4"/>
          <p:cNvSpPr/>
          <p:nvPr>
            <p:ph type="body" sz="quarter" idx="21" hasCustomPrompt="1"/>
          </p:nvPr>
        </p:nvSpPr>
        <p:spPr>
          <a:xfrm>
            <a:off x="838200" y="1122362"/>
            <a:ext cx="10515600" cy="63024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600"/>
            </a:lvl1pPr>
          </a:lstStyle>
          <a:p>
            <a:pPr/>
            <a:r>
              <a:t>Click to edit Master subtitle</a:t>
            </a:r>
          </a:p>
        </p:txBody>
      </p:sp>
      <p:pic>
        <p:nvPicPr>
          <p:cNvPr id="66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rcRect l="46117" t="0" r="0" b="41063"/>
          <a:stretch>
            <a:fillRect/>
          </a:stretch>
        </p:blipFill>
        <p:spPr>
          <a:xfrm flipH="1">
            <a:off x="8226996" y="2963129"/>
            <a:ext cx="3965004" cy="38948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9" name="Group 17"/>
          <p:cNvGrpSpPr/>
          <p:nvPr/>
        </p:nvGrpSpPr>
        <p:grpSpPr>
          <a:xfrm>
            <a:off x="9822767" y="4210050"/>
            <a:ext cx="2369234" cy="2369234"/>
            <a:chOff x="0" y="0"/>
            <a:chExt cx="2369233" cy="2369233"/>
          </a:xfrm>
        </p:grpSpPr>
        <p:pic>
          <p:nvPicPr>
            <p:cNvPr id="67" name="Graphic 18" descr="Graphic 18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369234" cy="236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8" name="Graphic 19" descr="Graphic 19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93635" y="301699"/>
              <a:ext cx="1135148" cy="1135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lowchart: Manual Input 7"/>
          <p:cNvSpPr/>
          <p:nvPr/>
        </p:nvSpPr>
        <p:spPr>
          <a:xfrm flipV="1">
            <a:off x="0" y="-5"/>
            <a:ext cx="10210801" cy="2133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78" name="Flowchart: Manual Input 8"/>
          <p:cNvSpPr/>
          <p:nvPr/>
        </p:nvSpPr>
        <p:spPr>
          <a:xfrm flipV="1">
            <a:off x="0" y="-6"/>
            <a:ext cx="10934701" cy="1866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76078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79" name="Flowchart: Manual Input 9"/>
          <p:cNvSpPr/>
          <p:nvPr/>
        </p:nvSpPr>
        <p:spPr>
          <a:xfrm flipV="1">
            <a:off x="-1" y="-7"/>
            <a:ext cx="11525252" cy="150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8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1" name="Body Level One…"/>
          <p:cNvSpPr txBox="1"/>
          <p:nvPr>
            <p:ph type="body" sz="half" idx="1"/>
          </p:nvPr>
        </p:nvSpPr>
        <p:spPr>
          <a:xfrm>
            <a:off x="825500" y="2133599"/>
            <a:ext cx="5054600" cy="4359277"/>
          </a:xfrm>
          <a:prstGeom prst="rect">
            <a:avLst/>
          </a:prstGeom>
        </p:spPr>
        <p:txBody>
          <a:bodyPr/>
          <a:lstStyle>
            <a:lvl1pPr marL="212271" indent="-212271" defTabSz="584200">
              <a:lnSpc>
                <a:spcPct val="100000"/>
              </a:lnSpc>
              <a:spcBef>
                <a:spcPts val="3200"/>
              </a:spcBef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04850" indent="-247650" defTabSz="584200">
              <a:lnSpc>
                <a:spcPct val="100000"/>
              </a:lnSpc>
              <a:spcBef>
                <a:spcPts val="3200"/>
              </a:spcBef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1580" indent="-297180" defTabSz="584200">
              <a:lnSpc>
                <a:spcPct val="100000"/>
              </a:lnSpc>
              <a:spcBef>
                <a:spcPts val="3200"/>
              </a:spcBef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01800" indent="-330200" defTabSz="584200">
              <a:lnSpc>
                <a:spcPct val="100000"/>
              </a:lnSpc>
              <a:spcBef>
                <a:spcPts val="3200"/>
              </a:spcBef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59000" indent="-330200" defTabSz="584200">
              <a:lnSpc>
                <a:spcPct val="100000"/>
              </a:lnSpc>
              <a:spcBef>
                <a:spcPts val="3200"/>
              </a:spcBef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lowchart: Manual Input 7"/>
          <p:cNvSpPr/>
          <p:nvPr/>
        </p:nvSpPr>
        <p:spPr>
          <a:xfrm flipV="1">
            <a:off x="0" y="-5"/>
            <a:ext cx="10210801" cy="2133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90" name="Flowchart: Manual Input 8"/>
          <p:cNvSpPr/>
          <p:nvPr/>
        </p:nvSpPr>
        <p:spPr>
          <a:xfrm flipV="1">
            <a:off x="0" y="-6"/>
            <a:ext cx="10934701" cy="1866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76078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91" name="Flowchart: Manual Input 9"/>
          <p:cNvSpPr/>
          <p:nvPr/>
        </p:nvSpPr>
        <p:spPr>
          <a:xfrm flipV="1">
            <a:off x="-1" y="-7"/>
            <a:ext cx="11525252" cy="150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alpha val="89804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46116" t="0" r="0" b="41063"/>
          <a:stretch>
            <a:fillRect/>
          </a:stretch>
        </p:blipFill>
        <p:spPr>
          <a:xfrm>
            <a:off x="0" y="2963129"/>
            <a:ext cx="3965005" cy="389487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8"/>
          <p:cNvGrpSpPr/>
          <p:nvPr/>
        </p:nvGrpSpPr>
        <p:grpSpPr>
          <a:xfrm>
            <a:off x="0" y="4210050"/>
            <a:ext cx="2369234" cy="2369234"/>
            <a:chOff x="0" y="0"/>
            <a:chExt cx="2369233" cy="2369233"/>
          </a:xfrm>
        </p:grpSpPr>
        <p:pic>
          <p:nvPicPr>
            <p:cNvPr id="3" name="Graphic 9" descr="Graphic 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369234" cy="236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Graphic 10" descr="Graphic 10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93635" y="301699"/>
              <a:ext cx="1135148" cy="11351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4127500" y="1825625"/>
            <a:ext cx="72263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8478978" y="6232198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C79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44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chemeClr val="accent1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creen Shot 2022-08-15 at 8.03.33 PM.png" descr="Screen Shot 2022-08-15 at 8.03.3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982" y="-4292"/>
            <a:ext cx="9909008" cy="6506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FFFFFF"/>
      </a:dk1>
      <a:lt1>
        <a:srgbClr val="FFFFFF"/>
      </a:lt1>
      <a:dk2>
        <a:srgbClr val="A7A7A7"/>
      </a:dk2>
      <a:lt2>
        <a:srgbClr val="535353"/>
      </a:lt2>
      <a:accent1>
        <a:srgbClr val="00B050"/>
      </a:accent1>
      <a:accent2>
        <a:srgbClr val="92D050"/>
      </a:accent2>
      <a:accent3>
        <a:srgbClr val="F2F2F2"/>
      </a:accent3>
      <a:accent4>
        <a:srgbClr val="707070"/>
      </a:accent4>
      <a:accent5>
        <a:srgbClr val="FFFF00"/>
      </a:accent5>
      <a:accent6>
        <a:srgbClr val="7F7F7F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B0B0B0"/>
      </a:dk1>
      <a:lt1>
        <a:srgbClr val="00B050"/>
      </a:lt1>
      <a:dk2>
        <a:srgbClr val="A7A7A7"/>
      </a:dk2>
      <a:lt2>
        <a:srgbClr val="535353"/>
      </a:lt2>
      <a:accent1>
        <a:srgbClr val="00B050"/>
      </a:accent1>
      <a:accent2>
        <a:srgbClr val="92D050"/>
      </a:accent2>
      <a:accent3>
        <a:srgbClr val="F2F2F2"/>
      </a:accent3>
      <a:accent4>
        <a:srgbClr val="707070"/>
      </a:accent4>
      <a:accent5>
        <a:srgbClr val="FFFF00"/>
      </a:accent5>
      <a:accent6>
        <a:srgbClr val="7F7F7F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