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</p:sldMasterIdLst>
  <p:notesMasterIdLst>
    <p:notesMasterId r:id="rId3"/>
  </p:notesMasterIdLst>
  <p:handoutMasterIdLst>
    <p:handoutMasterId r:id="rId4"/>
  </p:handoutMasterIdLst>
  <p:sldIdLst>
    <p:sldId id="262" r:id="rId2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7A30425-9467-4883-B2F8-36C5CF899431}">
  <a:tblStyle styleId="{77A30425-9467-4883-B2F8-36C5CF89943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173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handoutMaster" Target="handoutMasters/handout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int Halsted" userId="f6307bca36d4b369" providerId="LiveId" clId="{13BAC1B3-2D3E-433B-98A9-B46BA6A47C85}"/>
    <pc:docChg chg="custSel modSld">
      <pc:chgData name="Clint Halsted" userId="f6307bca36d4b369" providerId="LiveId" clId="{13BAC1B3-2D3E-433B-98A9-B46BA6A47C85}" dt="2022-07-18T20:36:18.244" v="544" actId="1076"/>
      <pc:docMkLst>
        <pc:docMk/>
      </pc:docMkLst>
      <pc:sldChg chg="addSp delSp modSp mod">
        <pc:chgData name="Clint Halsted" userId="f6307bca36d4b369" providerId="LiveId" clId="{13BAC1B3-2D3E-433B-98A9-B46BA6A47C85}" dt="2022-07-18T20:36:18.244" v="544" actId="1076"/>
        <pc:sldMkLst>
          <pc:docMk/>
          <pc:sldMk cId="0" sldId="262"/>
        </pc:sldMkLst>
        <pc:spChg chg="mod">
          <ac:chgData name="Clint Halsted" userId="f6307bca36d4b369" providerId="LiveId" clId="{13BAC1B3-2D3E-433B-98A9-B46BA6A47C85}" dt="2022-07-18T20:36:18.244" v="544" actId="1076"/>
          <ac:spMkLst>
            <pc:docMk/>
            <pc:sldMk cId="0" sldId="262"/>
            <ac:spMk id="89" creationId="{00000000-0000-0000-0000-000000000000}"/>
          </ac:spMkLst>
        </pc:spChg>
        <pc:picChg chg="add mod">
          <ac:chgData name="Clint Halsted" userId="f6307bca36d4b369" providerId="LiveId" clId="{13BAC1B3-2D3E-433B-98A9-B46BA6A47C85}" dt="2022-07-18T20:35:04.803" v="511" actId="1076"/>
          <ac:picMkLst>
            <pc:docMk/>
            <pc:sldMk cId="0" sldId="262"/>
            <ac:picMk id="3" creationId="{C91B12E7-2CDF-6B2D-CD38-6A1E1139C10E}"/>
          </ac:picMkLst>
        </pc:picChg>
        <pc:picChg chg="add del mod">
          <ac:chgData name="Clint Halsted" userId="f6307bca36d4b369" providerId="LiveId" clId="{13BAC1B3-2D3E-433B-98A9-B46BA6A47C85}" dt="2022-07-18T20:34:50.778" v="501" actId="478"/>
          <ac:picMkLst>
            <pc:docMk/>
            <pc:sldMk cId="0" sldId="262"/>
            <ac:picMk id="5" creationId="{61151776-D7D5-AA85-CB57-94A8600098FA}"/>
          </ac:picMkLst>
        </pc:picChg>
        <pc:picChg chg="add mod">
          <ac:chgData name="Clint Halsted" userId="f6307bca36d4b369" providerId="LiveId" clId="{13BAC1B3-2D3E-433B-98A9-B46BA6A47C85}" dt="2022-07-18T20:35:34.813" v="520" actId="1076"/>
          <ac:picMkLst>
            <pc:docMk/>
            <pc:sldMk cId="0" sldId="262"/>
            <ac:picMk id="7" creationId="{29BE9210-3D1F-E3EF-AB1D-E61C8B1CA3DD}"/>
          </ac:picMkLst>
        </pc:picChg>
        <pc:picChg chg="add mod">
          <ac:chgData name="Clint Halsted" userId="f6307bca36d4b369" providerId="LiveId" clId="{13BAC1B3-2D3E-433B-98A9-B46BA6A47C85}" dt="2022-07-18T20:35:28.362" v="516" actId="1076"/>
          <ac:picMkLst>
            <pc:docMk/>
            <pc:sldMk cId="0" sldId="262"/>
            <ac:picMk id="9" creationId="{BBF8C308-6A9F-00E0-0A05-286C6235F500}"/>
          </ac:picMkLst>
        </pc:picChg>
        <pc:picChg chg="add mod">
          <ac:chgData name="Clint Halsted" userId="f6307bca36d4b369" providerId="LiveId" clId="{13BAC1B3-2D3E-433B-98A9-B46BA6A47C85}" dt="2022-07-18T20:35:52.282" v="523" actId="1076"/>
          <ac:picMkLst>
            <pc:docMk/>
            <pc:sldMk cId="0" sldId="262"/>
            <ac:picMk id="11" creationId="{B37DC70E-C0F4-2BBD-C8B9-CB2BA4671147}"/>
          </ac:picMkLst>
        </pc:picChg>
        <pc:picChg chg="del">
          <ac:chgData name="Clint Halsted" userId="f6307bca36d4b369" providerId="LiveId" clId="{13BAC1B3-2D3E-433B-98A9-B46BA6A47C85}" dt="2022-07-18T20:26:52.707" v="133" actId="478"/>
          <ac:picMkLst>
            <pc:docMk/>
            <pc:sldMk cId="0" sldId="262"/>
            <ac:picMk id="18" creationId="{694EBFD5-988A-E6ED-4269-1EEEC2DC039D}"/>
          </ac:picMkLst>
        </pc:picChg>
        <pc:picChg chg="del">
          <ac:chgData name="Clint Halsted" userId="f6307bca36d4b369" providerId="LiveId" clId="{13BAC1B3-2D3E-433B-98A9-B46BA6A47C85}" dt="2022-07-18T20:24:20.938" v="0" actId="478"/>
          <ac:picMkLst>
            <pc:docMk/>
            <pc:sldMk cId="0" sldId="262"/>
            <ac:picMk id="95" creationId="{00000000-0000-0000-0000-000000000000}"/>
          </ac:picMkLst>
        </pc:picChg>
        <pc:picChg chg="del mod">
          <ac:chgData name="Clint Halsted" userId="f6307bca36d4b369" providerId="LiveId" clId="{13BAC1B3-2D3E-433B-98A9-B46BA6A47C85}" dt="2022-07-18T20:33:08.050" v="487" actId="478"/>
          <ac:picMkLst>
            <pc:docMk/>
            <pc:sldMk cId="0" sldId="262"/>
            <ac:picMk id="1028" creationId="{73CB7630-52D0-4440-B54E-44C375ACF50A}"/>
          </ac:picMkLst>
        </pc:picChg>
      </pc:sldChg>
    </pc:docChg>
  </pc:docChgLst>
  <pc:docChgLst>
    <pc:chgData name="Clint Halsted" userId="f6307bca36d4b369" providerId="LiveId" clId="{80F960F2-0E56-4784-8BFB-FFE42F06B868}"/>
    <pc:docChg chg="custSel delSld modSld">
      <pc:chgData name="Clint Halsted" userId="f6307bca36d4b369" providerId="LiveId" clId="{80F960F2-0E56-4784-8BFB-FFE42F06B868}" dt="2022-06-21T21:46:08.047" v="222" actId="1076"/>
      <pc:docMkLst>
        <pc:docMk/>
      </pc:docMkLst>
      <pc:sldChg chg="del">
        <pc:chgData name="Clint Halsted" userId="f6307bca36d4b369" providerId="LiveId" clId="{80F960F2-0E56-4784-8BFB-FFE42F06B868}" dt="2022-06-21T21:46:05.213" v="221" actId="47"/>
        <pc:sldMkLst>
          <pc:docMk/>
          <pc:sldMk cId="0" sldId="258"/>
        </pc:sldMkLst>
      </pc:sldChg>
      <pc:sldChg chg="del">
        <pc:chgData name="Clint Halsted" userId="f6307bca36d4b369" providerId="LiveId" clId="{80F960F2-0E56-4784-8BFB-FFE42F06B868}" dt="2022-06-21T21:46:05.213" v="221" actId="47"/>
        <pc:sldMkLst>
          <pc:docMk/>
          <pc:sldMk cId="0" sldId="259"/>
        </pc:sldMkLst>
      </pc:sldChg>
      <pc:sldChg chg="addSp delSp modSp mod setBg">
        <pc:chgData name="Clint Halsted" userId="f6307bca36d4b369" providerId="LiveId" clId="{80F960F2-0E56-4784-8BFB-FFE42F06B868}" dt="2022-06-21T21:46:08.047" v="222" actId="1076"/>
        <pc:sldMkLst>
          <pc:docMk/>
          <pc:sldMk cId="0" sldId="262"/>
        </pc:sldMkLst>
        <pc:spChg chg="del">
          <ac:chgData name="Clint Halsted" userId="f6307bca36d4b369" providerId="LiveId" clId="{80F960F2-0E56-4784-8BFB-FFE42F06B868}" dt="2022-06-21T21:43:14.729" v="5" actId="478"/>
          <ac:spMkLst>
            <pc:docMk/>
            <pc:sldMk cId="0" sldId="262"/>
            <ac:spMk id="2" creationId="{7F17AAA3-7430-4877-B8E2-90C6EF96027E}"/>
          </ac:spMkLst>
        </pc:spChg>
        <pc:spChg chg="del">
          <ac:chgData name="Clint Halsted" userId="f6307bca36d4b369" providerId="LiveId" clId="{80F960F2-0E56-4784-8BFB-FFE42F06B868}" dt="2022-06-21T21:43:14.729" v="5" actId="478"/>
          <ac:spMkLst>
            <pc:docMk/>
            <pc:sldMk cId="0" sldId="262"/>
            <ac:spMk id="5" creationId="{6878A286-9D50-4A05-88FC-DEBFAD9CFE8A}"/>
          </ac:spMkLst>
        </pc:spChg>
        <pc:spChg chg="add del mod">
          <ac:chgData name="Clint Halsted" userId="f6307bca36d4b369" providerId="LiveId" clId="{80F960F2-0E56-4784-8BFB-FFE42F06B868}" dt="2022-06-21T21:44:09.790" v="12" actId="478"/>
          <ac:spMkLst>
            <pc:docMk/>
            <pc:sldMk cId="0" sldId="262"/>
            <ac:spMk id="6" creationId="{75F84545-5130-F3D1-E60F-F866F0589A1F}"/>
          </ac:spMkLst>
        </pc:spChg>
        <pc:spChg chg="del">
          <ac:chgData name="Clint Halsted" userId="f6307bca36d4b369" providerId="LiveId" clId="{80F960F2-0E56-4784-8BFB-FFE42F06B868}" dt="2022-06-21T21:43:14.729" v="5" actId="478"/>
          <ac:spMkLst>
            <pc:docMk/>
            <pc:sldMk cId="0" sldId="262"/>
            <ac:spMk id="20" creationId="{D8C3A87B-C675-4E1A-BE84-7FE8C7557360}"/>
          </ac:spMkLst>
        </pc:spChg>
        <pc:spChg chg="del">
          <ac:chgData name="Clint Halsted" userId="f6307bca36d4b369" providerId="LiveId" clId="{80F960F2-0E56-4784-8BFB-FFE42F06B868}" dt="2022-06-21T21:44:07.382" v="11" actId="478"/>
          <ac:spMkLst>
            <pc:docMk/>
            <pc:sldMk cId="0" sldId="262"/>
            <ac:spMk id="88" creationId="{00000000-0000-0000-0000-000000000000}"/>
          </ac:spMkLst>
        </pc:spChg>
        <pc:spChg chg="mod">
          <ac:chgData name="Clint Halsted" userId="f6307bca36d4b369" providerId="LiveId" clId="{80F960F2-0E56-4784-8BFB-FFE42F06B868}" dt="2022-06-21T21:45:57.446" v="220" actId="1076"/>
          <ac:spMkLst>
            <pc:docMk/>
            <pc:sldMk cId="0" sldId="262"/>
            <ac:spMk id="89" creationId="{00000000-0000-0000-0000-000000000000}"/>
          </ac:spMkLst>
        </pc:spChg>
        <pc:spChg chg="add">
          <ac:chgData name="Clint Halsted" userId="f6307bca36d4b369" providerId="LiveId" clId="{80F960F2-0E56-4784-8BFB-FFE42F06B868}" dt="2022-06-21T21:44:20.443" v="19" actId="26606"/>
          <ac:spMkLst>
            <pc:docMk/>
            <pc:sldMk cId="0" sldId="262"/>
            <ac:spMk id="1033" creationId="{7316481C-0A49-4796-812B-0D64F063B720}"/>
          </ac:spMkLst>
        </pc:spChg>
        <pc:spChg chg="add">
          <ac:chgData name="Clint Halsted" userId="f6307bca36d4b369" providerId="LiveId" clId="{80F960F2-0E56-4784-8BFB-FFE42F06B868}" dt="2022-06-21T21:44:20.443" v="19" actId="26606"/>
          <ac:spMkLst>
            <pc:docMk/>
            <pc:sldMk cId="0" sldId="262"/>
            <ac:spMk id="1035" creationId="{A5271697-90F1-4A23-8EF2-0179F2EAFACB}"/>
          </ac:spMkLst>
        </pc:spChg>
        <pc:spChg chg="add">
          <ac:chgData name="Clint Halsted" userId="f6307bca36d4b369" providerId="LiveId" clId="{80F960F2-0E56-4784-8BFB-FFE42F06B868}" dt="2022-06-21T21:44:20.443" v="19" actId="26606"/>
          <ac:spMkLst>
            <pc:docMk/>
            <pc:sldMk cId="0" sldId="262"/>
            <ac:spMk id="1059" creationId="{D9F5512A-48E1-4C07-B75E-3CCC517B6804}"/>
          </ac:spMkLst>
        </pc:spChg>
        <pc:grpChg chg="add">
          <ac:chgData name="Clint Halsted" userId="f6307bca36d4b369" providerId="LiveId" clId="{80F960F2-0E56-4784-8BFB-FFE42F06B868}" dt="2022-06-21T21:44:20.443" v="19" actId="26606"/>
          <ac:grpSpMkLst>
            <pc:docMk/>
            <pc:sldMk cId="0" sldId="262"/>
            <ac:grpSpMk id="1037" creationId="{1F49CE81-B2F4-47B2-9D4A-886DCE0A8404}"/>
          </ac:grpSpMkLst>
        </pc:grpChg>
        <pc:picChg chg="del">
          <ac:chgData name="Clint Halsted" userId="f6307bca36d4b369" providerId="LiveId" clId="{80F960F2-0E56-4784-8BFB-FFE42F06B868}" dt="2022-06-21T21:44:05.685" v="9" actId="478"/>
          <ac:picMkLst>
            <pc:docMk/>
            <pc:sldMk cId="0" sldId="262"/>
            <ac:picMk id="3" creationId="{57012755-1362-43C2-95C3-D1E412CD1282}"/>
          </ac:picMkLst>
        </pc:picChg>
        <pc:picChg chg="del">
          <ac:chgData name="Clint Halsted" userId="f6307bca36d4b369" providerId="LiveId" clId="{80F960F2-0E56-4784-8BFB-FFE42F06B868}" dt="2022-06-21T21:43:14.729" v="5" actId="478"/>
          <ac:picMkLst>
            <pc:docMk/>
            <pc:sldMk cId="0" sldId="262"/>
            <ac:picMk id="13" creationId="{4E2F0F08-B1F9-4A9C-BD4C-42CADEC180C4}"/>
          </ac:picMkLst>
        </pc:picChg>
        <pc:picChg chg="add mod">
          <ac:chgData name="Clint Halsted" userId="f6307bca36d4b369" providerId="LiveId" clId="{80F960F2-0E56-4784-8BFB-FFE42F06B868}" dt="2022-06-21T21:44:20.443" v="19" actId="26606"/>
          <ac:picMkLst>
            <pc:docMk/>
            <pc:sldMk cId="0" sldId="262"/>
            <ac:picMk id="18" creationId="{694EBFD5-988A-E6ED-4269-1EEEC2DC039D}"/>
          </ac:picMkLst>
        </pc:picChg>
        <pc:picChg chg="del">
          <ac:chgData name="Clint Halsted" userId="f6307bca36d4b369" providerId="LiveId" clId="{80F960F2-0E56-4784-8BFB-FFE42F06B868}" dt="2022-06-21T21:43:10.620" v="3" actId="478"/>
          <ac:picMkLst>
            <pc:docMk/>
            <pc:sldMk cId="0" sldId="262"/>
            <ac:picMk id="90" creationId="{00000000-0000-0000-0000-000000000000}"/>
          </ac:picMkLst>
        </pc:picChg>
        <pc:picChg chg="del">
          <ac:chgData name="Clint Halsted" userId="f6307bca36d4b369" providerId="LiveId" clId="{80F960F2-0E56-4784-8BFB-FFE42F06B868}" dt="2022-06-21T21:43:10.005" v="2" actId="478"/>
          <ac:picMkLst>
            <pc:docMk/>
            <pc:sldMk cId="0" sldId="262"/>
            <ac:picMk id="91" creationId="{00000000-0000-0000-0000-000000000000}"/>
          </ac:picMkLst>
        </pc:picChg>
        <pc:picChg chg="del">
          <ac:chgData name="Clint Halsted" userId="f6307bca36d4b369" providerId="LiveId" clId="{80F960F2-0E56-4784-8BFB-FFE42F06B868}" dt="2022-06-21T21:43:07.518" v="0" actId="478"/>
          <ac:picMkLst>
            <pc:docMk/>
            <pc:sldMk cId="0" sldId="262"/>
            <ac:picMk id="92" creationId="{00000000-0000-0000-0000-000000000000}"/>
          </ac:picMkLst>
        </pc:picChg>
        <pc:picChg chg="del">
          <ac:chgData name="Clint Halsted" userId="f6307bca36d4b369" providerId="LiveId" clId="{80F960F2-0E56-4784-8BFB-FFE42F06B868}" dt="2022-06-21T21:44:06.333" v="10" actId="478"/>
          <ac:picMkLst>
            <pc:docMk/>
            <pc:sldMk cId="0" sldId="262"/>
            <ac:picMk id="93" creationId="{00000000-0000-0000-0000-000000000000}"/>
          </ac:picMkLst>
        </pc:picChg>
        <pc:picChg chg="del">
          <ac:chgData name="Clint Halsted" userId="f6307bca36d4b369" providerId="LiveId" clId="{80F960F2-0E56-4784-8BFB-FFE42F06B868}" dt="2022-06-21T21:43:12.389" v="4" actId="478"/>
          <ac:picMkLst>
            <pc:docMk/>
            <pc:sldMk cId="0" sldId="262"/>
            <ac:picMk id="94" creationId="{00000000-0000-0000-0000-000000000000}"/>
          </ac:picMkLst>
        </pc:picChg>
        <pc:picChg chg="mod">
          <ac:chgData name="Clint Halsted" userId="f6307bca36d4b369" providerId="LiveId" clId="{80F960F2-0E56-4784-8BFB-FFE42F06B868}" dt="2022-06-21T21:44:20.443" v="19" actId="26606"/>
          <ac:picMkLst>
            <pc:docMk/>
            <pc:sldMk cId="0" sldId="262"/>
            <ac:picMk id="95" creationId="{00000000-0000-0000-0000-000000000000}"/>
          </ac:picMkLst>
        </pc:picChg>
        <pc:picChg chg="mod ord">
          <ac:chgData name="Clint Halsted" userId="f6307bca36d4b369" providerId="LiveId" clId="{80F960F2-0E56-4784-8BFB-FFE42F06B868}" dt="2022-06-21T21:46:08.047" v="222" actId="1076"/>
          <ac:picMkLst>
            <pc:docMk/>
            <pc:sldMk cId="0" sldId="262"/>
            <ac:picMk id="1028" creationId="{73CB7630-52D0-4440-B54E-44C375ACF50A}"/>
          </ac:picMkLst>
        </pc:picChg>
      </pc:sldChg>
      <pc:sldChg chg="del">
        <pc:chgData name="Clint Halsted" userId="f6307bca36d4b369" providerId="LiveId" clId="{80F960F2-0E56-4784-8BFB-FFE42F06B868}" dt="2022-06-21T21:46:05.213" v="221" actId="47"/>
        <pc:sldMkLst>
          <pc:docMk/>
          <pc:sldMk cId="2524412339" sldId="269"/>
        </pc:sldMkLst>
      </pc:sldChg>
      <pc:sldChg chg="del">
        <pc:chgData name="Clint Halsted" userId="f6307bca36d4b369" providerId="LiveId" clId="{80F960F2-0E56-4784-8BFB-FFE42F06B868}" dt="2022-06-21T21:46:05.213" v="221" actId="47"/>
        <pc:sldMkLst>
          <pc:docMk/>
          <pc:sldMk cId="2464512396" sldId="270"/>
        </pc:sldMkLst>
      </pc:sldChg>
      <pc:sldChg chg="del">
        <pc:chgData name="Clint Halsted" userId="f6307bca36d4b369" providerId="LiveId" clId="{80F960F2-0E56-4784-8BFB-FFE42F06B868}" dt="2022-06-21T21:46:05.213" v="221" actId="47"/>
        <pc:sldMkLst>
          <pc:docMk/>
          <pc:sldMk cId="3319077092" sldId="271"/>
        </pc:sldMkLst>
      </pc:sldChg>
      <pc:sldChg chg="del">
        <pc:chgData name="Clint Halsted" userId="f6307bca36d4b369" providerId="LiveId" clId="{80F960F2-0E56-4784-8BFB-FFE42F06B868}" dt="2022-06-21T21:46:05.213" v="221" actId="47"/>
        <pc:sldMkLst>
          <pc:docMk/>
          <pc:sldMk cId="196548289" sldId="272"/>
        </pc:sldMkLst>
      </pc:sldChg>
      <pc:sldChg chg="del">
        <pc:chgData name="Clint Halsted" userId="f6307bca36d4b369" providerId="LiveId" clId="{80F960F2-0E56-4784-8BFB-FFE42F06B868}" dt="2022-06-21T21:46:05.213" v="221" actId="47"/>
        <pc:sldMkLst>
          <pc:docMk/>
          <pc:sldMk cId="3552439975" sldId="273"/>
        </pc:sldMkLst>
      </pc:sldChg>
      <pc:sldMasterChg chg="delSldLayout">
        <pc:chgData name="Clint Halsted" userId="f6307bca36d4b369" providerId="LiveId" clId="{80F960F2-0E56-4784-8BFB-FFE42F06B868}" dt="2022-06-21T21:46:05.213" v="221" actId="47"/>
        <pc:sldMasterMkLst>
          <pc:docMk/>
          <pc:sldMasterMk cId="0" sldId="2147483670"/>
        </pc:sldMasterMkLst>
        <pc:sldLayoutChg chg="del">
          <pc:chgData name="Clint Halsted" userId="f6307bca36d4b369" providerId="LiveId" clId="{80F960F2-0E56-4784-8BFB-FFE42F06B868}" dt="2022-06-21T21:46:05.213" v="221" actId="47"/>
          <pc:sldLayoutMkLst>
            <pc:docMk/>
            <pc:sldMasterMk cId="0" sldId="2147483670"/>
            <pc:sldLayoutMk cId="0" sldId="2147483649"/>
          </pc:sldLayoutMkLst>
        </pc:sldLayoutChg>
      </pc:sldMasterChg>
    </pc:docChg>
  </pc:docChgLst>
  <pc:docChgLst>
    <pc:chgData name="Clint Halsted" userId="f6307bca36d4b369" providerId="LiveId" clId="{1998AB76-7BC6-41AA-AADE-827E5E6C0DC5}"/>
    <pc:docChg chg="undo custSel modSld">
      <pc:chgData name="Clint Halsted" userId="f6307bca36d4b369" providerId="LiveId" clId="{1998AB76-7BC6-41AA-AADE-827E5E6C0DC5}" dt="2022-07-21T21:17:20.164" v="748" actId="1076"/>
      <pc:docMkLst>
        <pc:docMk/>
      </pc:docMkLst>
      <pc:sldChg chg="addSp delSp modSp mod">
        <pc:chgData name="Clint Halsted" userId="f6307bca36d4b369" providerId="LiveId" clId="{1998AB76-7BC6-41AA-AADE-827E5E6C0DC5}" dt="2022-07-21T21:17:20.164" v="748" actId="1076"/>
        <pc:sldMkLst>
          <pc:docMk/>
          <pc:sldMk cId="0" sldId="262"/>
        </pc:sldMkLst>
        <pc:spChg chg="add mod">
          <ac:chgData name="Clint Halsted" userId="f6307bca36d4b369" providerId="LiveId" clId="{1998AB76-7BC6-41AA-AADE-827E5E6C0DC5}" dt="2022-07-21T20:35:09.678" v="312" actId="1076"/>
          <ac:spMkLst>
            <pc:docMk/>
            <pc:sldMk cId="0" sldId="262"/>
            <ac:spMk id="2" creationId="{BC3A2457-20A3-F1A9-CF04-A0F239F1CD6F}"/>
          </ac:spMkLst>
        </pc:spChg>
        <pc:spChg chg="add mod">
          <ac:chgData name="Clint Halsted" userId="f6307bca36d4b369" providerId="LiveId" clId="{1998AB76-7BC6-41AA-AADE-827E5E6C0DC5}" dt="2022-07-21T21:05:35.920" v="399" actId="1076"/>
          <ac:spMkLst>
            <pc:docMk/>
            <pc:sldMk cId="0" sldId="262"/>
            <ac:spMk id="24" creationId="{F5CB5E35-FE4F-14CF-CAF8-8409A94D6BA6}"/>
          </ac:spMkLst>
        </pc:spChg>
        <pc:spChg chg="add mod">
          <ac:chgData name="Clint Halsted" userId="f6307bca36d4b369" providerId="LiveId" clId="{1998AB76-7BC6-41AA-AADE-827E5E6C0DC5}" dt="2022-07-21T21:17:09.609" v="747" actId="1076"/>
          <ac:spMkLst>
            <pc:docMk/>
            <pc:sldMk cId="0" sldId="262"/>
            <ac:spMk id="25" creationId="{4BCDC0AC-E7BA-5406-980A-2C86757F2E1C}"/>
          </ac:spMkLst>
        </pc:spChg>
        <pc:spChg chg="add mod">
          <ac:chgData name="Clint Halsted" userId="f6307bca36d4b369" providerId="LiveId" clId="{1998AB76-7BC6-41AA-AADE-827E5E6C0DC5}" dt="2022-07-21T21:06:07.591" v="436" actId="1076"/>
          <ac:spMkLst>
            <pc:docMk/>
            <pc:sldMk cId="0" sldId="262"/>
            <ac:spMk id="26" creationId="{A16F6237-1F3C-E7BC-393A-C55D713641B1}"/>
          </ac:spMkLst>
        </pc:spChg>
        <pc:spChg chg="add mod">
          <ac:chgData name="Clint Halsted" userId="f6307bca36d4b369" providerId="LiveId" clId="{1998AB76-7BC6-41AA-AADE-827E5E6C0DC5}" dt="2022-07-21T21:16:40.439" v="745" actId="20577"/>
          <ac:spMkLst>
            <pc:docMk/>
            <pc:sldMk cId="0" sldId="262"/>
            <ac:spMk id="33" creationId="{D7419284-24FB-9B06-203A-FFA5B33E2F6F}"/>
          </ac:spMkLst>
        </pc:spChg>
        <pc:spChg chg="add del">
          <ac:chgData name="Clint Halsted" userId="f6307bca36d4b369" providerId="LiveId" clId="{1998AB76-7BC6-41AA-AADE-827E5E6C0DC5}" dt="2022-07-21T21:13:27.947" v="660" actId="478"/>
          <ac:spMkLst>
            <pc:docMk/>
            <pc:sldMk cId="0" sldId="262"/>
            <ac:spMk id="35" creationId="{DD697013-567F-910A-1504-69990E8FD0C4}"/>
          </ac:spMkLst>
        </pc:spChg>
        <pc:spChg chg="add mod">
          <ac:chgData name="Clint Halsted" userId="f6307bca36d4b369" providerId="LiveId" clId="{1998AB76-7BC6-41AA-AADE-827E5E6C0DC5}" dt="2022-07-21T21:16:51.432" v="746" actId="14100"/>
          <ac:spMkLst>
            <pc:docMk/>
            <pc:sldMk cId="0" sldId="262"/>
            <ac:spMk id="36" creationId="{E32FD76E-1E98-24DF-BA9C-EA66F21BDFA0}"/>
          </ac:spMkLst>
        </pc:spChg>
        <pc:spChg chg="add mod">
          <ac:chgData name="Clint Halsted" userId="f6307bca36d4b369" providerId="LiveId" clId="{1998AB76-7BC6-41AA-AADE-827E5E6C0DC5}" dt="2022-07-21T21:14:27.129" v="686" actId="207"/>
          <ac:spMkLst>
            <pc:docMk/>
            <pc:sldMk cId="0" sldId="262"/>
            <ac:spMk id="37" creationId="{CECD8C81-9845-4E96-5BD6-93FF4572EB18}"/>
          </ac:spMkLst>
        </pc:spChg>
        <pc:spChg chg="add mod">
          <ac:chgData name="Clint Halsted" userId="f6307bca36d4b369" providerId="LiveId" clId="{1998AB76-7BC6-41AA-AADE-827E5E6C0DC5}" dt="2022-07-21T21:13:40.126" v="662" actId="1076"/>
          <ac:spMkLst>
            <pc:docMk/>
            <pc:sldMk cId="0" sldId="262"/>
            <ac:spMk id="38" creationId="{EFA8B666-1F3C-D1CF-87BA-F444FBF30039}"/>
          </ac:spMkLst>
        </pc:spChg>
        <pc:spChg chg="add mod">
          <ac:chgData name="Clint Halsted" userId="f6307bca36d4b369" providerId="LiveId" clId="{1998AB76-7BC6-41AA-AADE-827E5E6C0DC5}" dt="2022-07-21T21:14:02.310" v="681" actId="1076"/>
          <ac:spMkLst>
            <pc:docMk/>
            <pc:sldMk cId="0" sldId="262"/>
            <ac:spMk id="39" creationId="{ED298DA4-CBC8-219E-4742-DED7FD63D345}"/>
          </ac:spMkLst>
        </pc:spChg>
        <pc:spChg chg="add mod">
          <ac:chgData name="Clint Halsted" userId="f6307bca36d4b369" providerId="LiveId" clId="{1998AB76-7BC6-41AA-AADE-827E5E6C0DC5}" dt="2022-07-21T21:14:11.872" v="683" actId="207"/>
          <ac:spMkLst>
            <pc:docMk/>
            <pc:sldMk cId="0" sldId="262"/>
            <ac:spMk id="47" creationId="{0C36BB43-F481-8243-15DC-08CD62275AE0}"/>
          </ac:spMkLst>
        </pc:spChg>
        <pc:spChg chg="mod">
          <ac:chgData name="Clint Halsted" userId="f6307bca36d4b369" providerId="LiveId" clId="{1998AB76-7BC6-41AA-AADE-827E5E6C0DC5}" dt="2022-07-21T20:49:02.356" v="316" actId="21"/>
          <ac:spMkLst>
            <pc:docMk/>
            <pc:sldMk cId="0" sldId="262"/>
            <ac:spMk id="89" creationId="{00000000-0000-0000-0000-000000000000}"/>
          </ac:spMkLst>
        </pc:spChg>
        <pc:picChg chg="mod">
          <ac:chgData name="Clint Halsted" userId="f6307bca36d4b369" providerId="LiveId" clId="{1998AB76-7BC6-41AA-AADE-827E5E6C0DC5}" dt="2022-07-21T21:17:20.164" v="748" actId="1076"/>
          <ac:picMkLst>
            <pc:docMk/>
            <pc:sldMk cId="0" sldId="262"/>
            <ac:picMk id="3" creationId="{C91B12E7-2CDF-6B2D-CD38-6A1E1139C10E}"/>
          </ac:picMkLst>
        </pc:picChg>
        <pc:picChg chg="add del mod">
          <ac:chgData name="Clint Halsted" userId="f6307bca36d4b369" providerId="LiveId" clId="{1998AB76-7BC6-41AA-AADE-827E5E6C0DC5}" dt="2022-07-21T21:05:14.733" v="383" actId="478"/>
          <ac:picMkLst>
            <pc:docMk/>
            <pc:sldMk cId="0" sldId="262"/>
            <ac:picMk id="6" creationId="{88D1AD18-F8DE-4D36-C5E8-DA8CC2A002C7}"/>
          </ac:picMkLst>
        </pc:picChg>
        <pc:picChg chg="del">
          <ac:chgData name="Clint Halsted" userId="f6307bca36d4b369" providerId="LiveId" clId="{1998AB76-7BC6-41AA-AADE-827E5E6C0DC5}" dt="2022-07-21T20:31:01.499" v="1" actId="478"/>
          <ac:picMkLst>
            <pc:docMk/>
            <pc:sldMk cId="0" sldId="262"/>
            <ac:picMk id="7" creationId="{29BE9210-3D1F-E3EF-AB1D-E61C8B1CA3DD}"/>
          </ac:picMkLst>
        </pc:picChg>
        <pc:picChg chg="del">
          <ac:chgData name="Clint Halsted" userId="f6307bca36d4b369" providerId="LiveId" clId="{1998AB76-7BC6-41AA-AADE-827E5E6C0DC5}" dt="2022-07-21T20:31:01.899" v="2" actId="478"/>
          <ac:picMkLst>
            <pc:docMk/>
            <pc:sldMk cId="0" sldId="262"/>
            <ac:picMk id="9" creationId="{BBF8C308-6A9F-00E0-0A05-286C6235F500}"/>
          </ac:picMkLst>
        </pc:picChg>
        <pc:picChg chg="add del mod">
          <ac:chgData name="Clint Halsted" userId="f6307bca36d4b369" providerId="LiveId" clId="{1998AB76-7BC6-41AA-AADE-827E5E6C0DC5}" dt="2022-07-21T20:58:50.333" v="346" actId="478"/>
          <ac:picMkLst>
            <pc:docMk/>
            <pc:sldMk cId="0" sldId="262"/>
            <ac:picMk id="10" creationId="{FA2E5B71-605C-3EDA-05D9-2F7AA8B42F94}"/>
          </ac:picMkLst>
        </pc:picChg>
        <pc:picChg chg="del">
          <ac:chgData name="Clint Halsted" userId="f6307bca36d4b369" providerId="LiveId" clId="{1998AB76-7BC6-41AA-AADE-827E5E6C0DC5}" dt="2022-07-21T20:30:59.878" v="0" actId="478"/>
          <ac:picMkLst>
            <pc:docMk/>
            <pc:sldMk cId="0" sldId="262"/>
            <ac:picMk id="11" creationId="{B37DC70E-C0F4-2BBD-C8B9-CB2BA4671147}"/>
          </ac:picMkLst>
        </pc:picChg>
        <pc:picChg chg="add del mod">
          <ac:chgData name="Clint Halsted" userId="f6307bca36d4b369" providerId="LiveId" clId="{1998AB76-7BC6-41AA-AADE-827E5E6C0DC5}" dt="2022-07-21T20:56:17.947" v="335" actId="478"/>
          <ac:picMkLst>
            <pc:docMk/>
            <pc:sldMk cId="0" sldId="262"/>
            <ac:picMk id="13" creationId="{D2128A13-D509-5C53-FCDD-85DBD783EE30}"/>
          </ac:picMkLst>
        </pc:picChg>
        <pc:picChg chg="add del mod">
          <ac:chgData name="Clint Halsted" userId="f6307bca36d4b369" providerId="LiveId" clId="{1998AB76-7BC6-41AA-AADE-827E5E6C0DC5}" dt="2022-07-21T21:06:24.132" v="439" actId="478"/>
          <ac:picMkLst>
            <pc:docMk/>
            <pc:sldMk cId="0" sldId="262"/>
            <ac:picMk id="15" creationId="{460463A9-F919-9E18-8FFE-3E2E59430BF4}"/>
          </ac:picMkLst>
        </pc:picChg>
        <pc:picChg chg="add mod">
          <ac:chgData name="Clint Halsted" userId="f6307bca36d4b369" providerId="LiveId" clId="{1998AB76-7BC6-41AA-AADE-827E5E6C0DC5}" dt="2022-07-21T20:56:22.081" v="337" actId="1076"/>
          <ac:picMkLst>
            <pc:docMk/>
            <pc:sldMk cId="0" sldId="262"/>
            <ac:picMk id="17" creationId="{DB5DE7B4-46E9-D6D4-1423-9C9146C090B0}"/>
          </ac:picMkLst>
        </pc:picChg>
        <pc:picChg chg="add mod">
          <ac:chgData name="Clint Halsted" userId="f6307bca36d4b369" providerId="LiveId" clId="{1998AB76-7BC6-41AA-AADE-827E5E6C0DC5}" dt="2022-07-21T20:58:42.392" v="345" actId="1076"/>
          <ac:picMkLst>
            <pc:docMk/>
            <pc:sldMk cId="0" sldId="262"/>
            <ac:picMk id="19" creationId="{D238BC14-7734-513C-494B-28AC4CCEE33E}"/>
          </ac:picMkLst>
        </pc:picChg>
        <pc:picChg chg="add mod">
          <ac:chgData name="Clint Halsted" userId="f6307bca36d4b369" providerId="LiveId" clId="{1998AB76-7BC6-41AA-AADE-827E5E6C0DC5}" dt="2022-07-21T21:00:24.810" v="351" actId="1076"/>
          <ac:picMkLst>
            <pc:docMk/>
            <pc:sldMk cId="0" sldId="262"/>
            <ac:picMk id="21" creationId="{8378BCBA-1858-68CF-424D-C3F65D4A6728}"/>
          </ac:picMkLst>
        </pc:picChg>
        <pc:picChg chg="add mod">
          <ac:chgData name="Clint Halsted" userId="f6307bca36d4b369" providerId="LiveId" clId="{1998AB76-7BC6-41AA-AADE-827E5E6C0DC5}" dt="2022-07-21T21:05:00.852" v="377" actId="1076"/>
          <ac:picMkLst>
            <pc:docMk/>
            <pc:sldMk cId="0" sldId="262"/>
            <ac:picMk id="23" creationId="{8BD50E69-EDD3-4004-7A6F-96F5BECF5F77}"/>
          </ac:picMkLst>
        </pc:picChg>
        <pc:picChg chg="add mod">
          <ac:chgData name="Clint Halsted" userId="f6307bca36d4b369" providerId="LiveId" clId="{1998AB76-7BC6-41AA-AADE-827E5E6C0DC5}" dt="2022-07-21T21:06:36.974" v="443" actId="1076"/>
          <ac:picMkLst>
            <pc:docMk/>
            <pc:sldMk cId="0" sldId="262"/>
            <ac:picMk id="31" creationId="{6E74E968-15F6-0D3C-40B5-F880CDFDF0B8}"/>
          </ac:picMkLst>
        </pc:picChg>
        <pc:picChg chg="add del mod">
          <ac:chgData name="Clint Halsted" userId="f6307bca36d4b369" providerId="LiveId" clId="{1998AB76-7BC6-41AA-AADE-827E5E6C0DC5}" dt="2022-07-21T21:13:24.210" v="657" actId="478"/>
          <ac:picMkLst>
            <pc:docMk/>
            <pc:sldMk cId="0" sldId="262"/>
            <ac:picMk id="34" creationId="{78103C32-B4F2-D6CE-F618-BE29D3576E76}"/>
          </ac:picMkLst>
        </pc:picChg>
        <pc:picChg chg="add mod">
          <ac:chgData name="Clint Halsted" userId="f6307bca36d4b369" providerId="LiveId" clId="{1998AB76-7BC6-41AA-AADE-827E5E6C0DC5}" dt="2022-07-21T21:12:17.816" v="651" actId="1076"/>
          <ac:picMkLst>
            <pc:docMk/>
            <pc:sldMk cId="0" sldId="262"/>
            <ac:picMk id="41" creationId="{1BF2174C-B9F4-CC8E-F475-8DFF4E535A47}"/>
          </ac:picMkLst>
        </pc:picChg>
        <pc:picChg chg="add mod">
          <ac:chgData name="Clint Halsted" userId="f6307bca36d4b369" providerId="LiveId" clId="{1998AB76-7BC6-41AA-AADE-827E5E6C0DC5}" dt="2022-07-21T21:13:31.826" v="661" actId="1076"/>
          <ac:picMkLst>
            <pc:docMk/>
            <pc:sldMk cId="0" sldId="262"/>
            <ac:picMk id="46" creationId="{6B2A1151-A408-6F29-5C7E-9B027159D02E}"/>
          </ac:picMkLst>
        </pc:picChg>
        <pc:picChg chg="add mod ord">
          <ac:chgData name="Clint Halsted" userId="f6307bca36d4b369" providerId="LiveId" clId="{1998AB76-7BC6-41AA-AADE-827E5E6C0DC5}" dt="2022-07-21T21:02:16.568" v="368" actId="1076"/>
          <ac:picMkLst>
            <pc:docMk/>
            <pc:sldMk cId="0" sldId="262"/>
            <ac:picMk id="48" creationId="{AB585183-B267-249C-3288-10F35E5B28DA}"/>
          </ac:picMkLst>
        </pc:picChg>
        <pc:picChg chg="add mod ord">
          <ac:chgData name="Clint Halsted" userId="f6307bca36d4b369" providerId="LiveId" clId="{1998AB76-7BC6-41AA-AADE-827E5E6C0DC5}" dt="2022-07-21T21:05:03.710" v="378" actId="1076"/>
          <ac:picMkLst>
            <pc:docMk/>
            <pc:sldMk cId="0" sldId="262"/>
            <ac:picMk id="49" creationId="{50FDD3EC-B26D-1476-3E54-10195DAA2E5E}"/>
          </ac:picMkLst>
        </pc:picChg>
        <pc:picChg chg="add mod">
          <ac:chgData name="Clint Halsted" userId="f6307bca36d4b369" providerId="LiveId" clId="{1998AB76-7BC6-41AA-AADE-827E5E6C0DC5}" dt="2022-07-21T21:05:07.710" v="380" actId="1076"/>
          <ac:picMkLst>
            <pc:docMk/>
            <pc:sldMk cId="0" sldId="262"/>
            <ac:picMk id="52" creationId="{6DB47A60-D513-39D1-55AA-06853AFA8A09}"/>
          </ac:picMkLst>
        </pc:picChg>
        <pc:picChg chg="add mod">
          <ac:chgData name="Clint Halsted" userId="f6307bca36d4b369" providerId="LiveId" clId="{1998AB76-7BC6-41AA-AADE-827E5E6C0DC5}" dt="2022-07-21T21:05:11.441" v="382" actId="1076"/>
          <ac:picMkLst>
            <pc:docMk/>
            <pc:sldMk cId="0" sldId="262"/>
            <ac:picMk id="53" creationId="{27C3D934-908D-9DD6-1A6A-73F8F5E730ED}"/>
          </ac:picMkLst>
        </pc:picChg>
        <pc:cxnChg chg="add mod">
          <ac:chgData name="Clint Halsted" userId="f6307bca36d4b369" providerId="LiveId" clId="{1998AB76-7BC6-41AA-AADE-827E5E6C0DC5}" dt="2022-07-21T21:06:16.973" v="438" actId="14100"/>
          <ac:cxnSpMkLst>
            <pc:docMk/>
            <pc:sldMk cId="0" sldId="262"/>
            <ac:cxnSpMk id="28" creationId="{2A4390B5-CAA6-F295-96FA-373E0357A534}"/>
          </ac:cxnSpMkLst>
        </pc:cxnChg>
        <pc:cxnChg chg="add mod">
          <ac:chgData name="Clint Halsted" userId="f6307bca36d4b369" providerId="LiveId" clId="{1998AB76-7BC6-41AA-AADE-827E5E6C0DC5}" dt="2022-07-21T21:12:19.966" v="652" actId="14100"/>
          <ac:cxnSpMkLst>
            <pc:docMk/>
            <pc:sldMk cId="0" sldId="262"/>
            <ac:cxnSpMk id="43" creationId="{2E00C2E0-686B-E589-94A5-D62EBBE6E668}"/>
          </ac:cxnSpMkLst>
        </pc:cxnChg>
      </pc:sldChg>
    </pc:docChg>
  </pc:docChgLst>
  <pc:docChgLst>
    <pc:chgData name="Clint Halsted" userId="f6307bca36d4b369" providerId="LiveId" clId="{B190E04E-E58B-40B2-8333-CEBF157DCDB9}"/>
    <pc:docChg chg="custSel modSld">
      <pc:chgData name="Clint Halsted" userId="f6307bca36d4b369" providerId="LiveId" clId="{B190E04E-E58B-40B2-8333-CEBF157DCDB9}" dt="2022-08-15T19:44:29.094" v="757" actId="313"/>
      <pc:docMkLst>
        <pc:docMk/>
      </pc:docMkLst>
      <pc:sldChg chg="addSp delSp modSp mod">
        <pc:chgData name="Clint Halsted" userId="f6307bca36d4b369" providerId="LiveId" clId="{B190E04E-E58B-40B2-8333-CEBF157DCDB9}" dt="2022-08-15T19:44:29.094" v="757" actId="313"/>
        <pc:sldMkLst>
          <pc:docMk/>
          <pc:sldMk cId="0" sldId="262"/>
        </pc:sldMkLst>
        <pc:spChg chg="del">
          <ac:chgData name="Clint Halsted" userId="f6307bca36d4b369" providerId="LiveId" clId="{B190E04E-E58B-40B2-8333-CEBF157DCDB9}" dt="2022-08-15T18:03:07.973" v="0" actId="478"/>
          <ac:spMkLst>
            <pc:docMk/>
            <pc:sldMk cId="0" sldId="262"/>
            <ac:spMk id="2" creationId="{BC3A2457-20A3-F1A9-CF04-A0F239F1CD6F}"/>
          </ac:spMkLst>
        </pc:spChg>
        <pc:spChg chg="add mod">
          <ac:chgData name="Clint Halsted" userId="f6307bca36d4b369" providerId="LiveId" clId="{B190E04E-E58B-40B2-8333-CEBF157DCDB9}" dt="2022-08-15T18:44:48.455" v="568" actId="164"/>
          <ac:spMkLst>
            <pc:docMk/>
            <pc:sldMk cId="0" sldId="262"/>
            <ac:spMk id="9" creationId="{DA8FDB10-F233-63D6-34D0-1763246F90A3}"/>
          </ac:spMkLst>
        </pc:spChg>
        <pc:spChg chg="del">
          <ac:chgData name="Clint Halsted" userId="f6307bca36d4b369" providerId="LiveId" clId="{B190E04E-E58B-40B2-8333-CEBF157DCDB9}" dt="2022-08-15T18:03:10.762" v="1" actId="478"/>
          <ac:spMkLst>
            <pc:docMk/>
            <pc:sldMk cId="0" sldId="262"/>
            <ac:spMk id="24" creationId="{F5CB5E35-FE4F-14CF-CAF8-8409A94D6BA6}"/>
          </ac:spMkLst>
        </pc:spChg>
        <pc:spChg chg="del">
          <ac:chgData name="Clint Halsted" userId="f6307bca36d4b369" providerId="LiveId" clId="{B190E04E-E58B-40B2-8333-CEBF157DCDB9}" dt="2022-08-15T18:06:22.210" v="5" actId="478"/>
          <ac:spMkLst>
            <pc:docMk/>
            <pc:sldMk cId="0" sldId="262"/>
            <ac:spMk id="25" creationId="{4BCDC0AC-E7BA-5406-980A-2C86757F2E1C}"/>
          </ac:spMkLst>
        </pc:spChg>
        <pc:spChg chg="del">
          <ac:chgData name="Clint Halsted" userId="f6307bca36d4b369" providerId="LiveId" clId="{B190E04E-E58B-40B2-8333-CEBF157DCDB9}" dt="2022-08-15T18:03:10.762" v="1" actId="478"/>
          <ac:spMkLst>
            <pc:docMk/>
            <pc:sldMk cId="0" sldId="262"/>
            <ac:spMk id="26" creationId="{A16F6237-1F3C-E7BC-393A-C55D713641B1}"/>
          </ac:spMkLst>
        </pc:spChg>
        <pc:spChg chg="mod">
          <ac:chgData name="Clint Halsted" userId="f6307bca36d4b369" providerId="LiveId" clId="{B190E04E-E58B-40B2-8333-CEBF157DCDB9}" dt="2022-08-15T19:44:29.094" v="757" actId="313"/>
          <ac:spMkLst>
            <pc:docMk/>
            <pc:sldMk cId="0" sldId="262"/>
            <ac:spMk id="33" creationId="{D7419284-24FB-9B06-203A-FFA5B33E2F6F}"/>
          </ac:spMkLst>
        </pc:spChg>
        <pc:spChg chg="del">
          <ac:chgData name="Clint Halsted" userId="f6307bca36d4b369" providerId="LiveId" clId="{B190E04E-E58B-40B2-8333-CEBF157DCDB9}" dt="2022-08-15T18:03:10.762" v="1" actId="478"/>
          <ac:spMkLst>
            <pc:docMk/>
            <pc:sldMk cId="0" sldId="262"/>
            <ac:spMk id="36" creationId="{E32FD76E-1E98-24DF-BA9C-EA66F21BDFA0}"/>
          </ac:spMkLst>
        </pc:spChg>
        <pc:spChg chg="del">
          <ac:chgData name="Clint Halsted" userId="f6307bca36d4b369" providerId="LiveId" clId="{B190E04E-E58B-40B2-8333-CEBF157DCDB9}" dt="2022-08-15T18:03:07.973" v="0" actId="478"/>
          <ac:spMkLst>
            <pc:docMk/>
            <pc:sldMk cId="0" sldId="262"/>
            <ac:spMk id="37" creationId="{CECD8C81-9845-4E96-5BD6-93FF4572EB18}"/>
          </ac:spMkLst>
        </pc:spChg>
        <pc:spChg chg="del">
          <ac:chgData name="Clint Halsted" userId="f6307bca36d4b369" providerId="LiveId" clId="{B190E04E-E58B-40B2-8333-CEBF157DCDB9}" dt="2022-08-15T18:03:07.973" v="0" actId="478"/>
          <ac:spMkLst>
            <pc:docMk/>
            <pc:sldMk cId="0" sldId="262"/>
            <ac:spMk id="38" creationId="{EFA8B666-1F3C-D1CF-87BA-F444FBF30039}"/>
          </ac:spMkLst>
        </pc:spChg>
        <pc:spChg chg="del">
          <ac:chgData name="Clint Halsted" userId="f6307bca36d4b369" providerId="LiveId" clId="{B190E04E-E58B-40B2-8333-CEBF157DCDB9}" dt="2022-08-15T18:03:07.973" v="0" actId="478"/>
          <ac:spMkLst>
            <pc:docMk/>
            <pc:sldMk cId="0" sldId="262"/>
            <ac:spMk id="39" creationId="{ED298DA4-CBC8-219E-4742-DED7FD63D345}"/>
          </ac:spMkLst>
        </pc:spChg>
        <pc:spChg chg="del">
          <ac:chgData name="Clint Halsted" userId="f6307bca36d4b369" providerId="LiveId" clId="{B190E04E-E58B-40B2-8333-CEBF157DCDB9}" dt="2022-08-15T18:03:07.973" v="0" actId="478"/>
          <ac:spMkLst>
            <pc:docMk/>
            <pc:sldMk cId="0" sldId="262"/>
            <ac:spMk id="47" creationId="{0C36BB43-F481-8243-15DC-08CD62275AE0}"/>
          </ac:spMkLst>
        </pc:spChg>
        <pc:grpChg chg="add mod">
          <ac:chgData name="Clint Halsted" userId="f6307bca36d4b369" providerId="LiveId" clId="{B190E04E-E58B-40B2-8333-CEBF157DCDB9}" dt="2022-08-15T18:45:43.721" v="569" actId="1076"/>
          <ac:grpSpMkLst>
            <pc:docMk/>
            <pc:sldMk cId="0" sldId="262"/>
            <ac:grpSpMk id="11" creationId="{C9FE6157-3479-08FD-FC95-B7D4A09F555D}"/>
          </ac:grpSpMkLst>
        </pc:grpChg>
        <pc:picChg chg="add mod">
          <ac:chgData name="Clint Halsted" userId="f6307bca36d4b369" providerId="LiveId" clId="{B190E04E-E58B-40B2-8333-CEBF157DCDB9}" dt="2022-08-15T18:21:43.237" v="70" actId="1076"/>
          <ac:picMkLst>
            <pc:docMk/>
            <pc:sldMk cId="0" sldId="262"/>
            <ac:picMk id="5" creationId="{B966899B-9EFC-E5F5-4328-25923502F789}"/>
          </ac:picMkLst>
        </pc:picChg>
        <pc:picChg chg="del">
          <ac:chgData name="Clint Halsted" userId="f6307bca36d4b369" providerId="LiveId" clId="{B190E04E-E58B-40B2-8333-CEBF157DCDB9}" dt="2022-08-15T18:03:11.490" v="2" actId="478"/>
          <ac:picMkLst>
            <pc:docMk/>
            <pc:sldMk cId="0" sldId="262"/>
            <ac:picMk id="17" creationId="{DB5DE7B4-46E9-D6D4-1423-9C9146C090B0}"/>
          </ac:picMkLst>
        </pc:picChg>
        <pc:picChg chg="del">
          <ac:chgData name="Clint Halsted" userId="f6307bca36d4b369" providerId="LiveId" clId="{B190E04E-E58B-40B2-8333-CEBF157DCDB9}" dt="2022-08-15T18:03:14.332" v="3" actId="478"/>
          <ac:picMkLst>
            <pc:docMk/>
            <pc:sldMk cId="0" sldId="262"/>
            <ac:picMk id="19" creationId="{D238BC14-7734-513C-494B-28AC4CCEE33E}"/>
          </ac:picMkLst>
        </pc:picChg>
        <pc:picChg chg="del">
          <ac:chgData name="Clint Halsted" userId="f6307bca36d4b369" providerId="LiveId" clId="{B190E04E-E58B-40B2-8333-CEBF157DCDB9}" dt="2022-08-15T18:03:10.762" v="1" actId="478"/>
          <ac:picMkLst>
            <pc:docMk/>
            <pc:sldMk cId="0" sldId="262"/>
            <ac:picMk id="21" creationId="{8378BCBA-1858-68CF-424D-C3F65D4A6728}"/>
          </ac:picMkLst>
        </pc:picChg>
        <pc:picChg chg="del">
          <ac:chgData name="Clint Halsted" userId="f6307bca36d4b369" providerId="LiveId" clId="{B190E04E-E58B-40B2-8333-CEBF157DCDB9}" dt="2022-08-15T18:03:10.762" v="1" actId="478"/>
          <ac:picMkLst>
            <pc:docMk/>
            <pc:sldMk cId="0" sldId="262"/>
            <ac:picMk id="23" creationId="{8BD50E69-EDD3-4004-7A6F-96F5BECF5F77}"/>
          </ac:picMkLst>
        </pc:picChg>
        <pc:picChg chg="del">
          <ac:chgData name="Clint Halsted" userId="f6307bca36d4b369" providerId="LiveId" clId="{B190E04E-E58B-40B2-8333-CEBF157DCDB9}" dt="2022-08-15T18:03:07.973" v="0" actId="478"/>
          <ac:picMkLst>
            <pc:docMk/>
            <pc:sldMk cId="0" sldId="262"/>
            <ac:picMk id="31" creationId="{6E74E968-15F6-0D3C-40B5-F880CDFDF0B8}"/>
          </ac:picMkLst>
        </pc:picChg>
        <pc:picChg chg="del">
          <ac:chgData name="Clint Halsted" userId="f6307bca36d4b369" providerId="LiveId" clId="{B190E04E-E58B-40B2-8333-CEBF157DCDB9}" dt="2022-08-15T18:03:14.332" v="3" actId="478"/>
          <ac:picMkLst>
            <pc:docMk/>
            <pc:sldMk cId="0" sldId="262"/>
            <ac:picMk id="41" creationId="{1BF2174C-B9F4-CC8E-F475-8DFF4E535A47}"/>
          </ac:picMkLst>
        </pc:picChg>
        <pc:picChg chg="del">
          <ac:chgData name="Clint Halsted" userId="f6307bca36d4b369" providerId="LiveId" clId="{B190E04E-E58B-40B2-8333-CEBF157DCDB9}" dt="2022-08-15T18:03:07.973" v="0" actId="478"/>
          <ac:picMkLst>
            <pc:docMk/>
            <pc:sldMk cId="0" sldId="262"/>
            <ac:picMk id="46" creationId="{6B2A1151-A408-6F29-5C7E-9B027159D02E}"/>
          </ac:picMkLst>
        </pc:picChg>
        <pc:picChg chg="del">
          <ac:chgData name="Clint Halsted" userId="f6307bca36d4b369" providerId="LiveId" clId="{B190E04E-E58B-40B2-8333-CEBF157DCDB9}" dt="2022-08-15T18:03:14.332" v="3" actId="478"/>
          <ac:picMkLst>
            <pc:docMk/>
            <pc:sldMk cId="0" sldId="262"/>
            <ac:picMk id="48" creationId="{AB585183-B267-249C-3288-10F35E5B28DA}"/>
          </ac:picMkLst>
        </pc:picChg>
        <pc:picChg chg="del">
          <ac:chgData name="Clint Halsted" userId="f6307bca36d4b369" providerId="LiveId" clId="{B190E04E-E58B-40B2-8333-CEBF157DCDB9}" dt="2022-08-15T18:03:10.762" v="1" actId="478"/>
          <ac:picMkLst>
            <pc:docMk/>
            <pc:sldMk cId="0" sldId="262"/>
            <ac:picMk id="49" creationId="{50FDD3EC-B26D-1476-3E54-10195DAA2E5E}"/>
          </ac:picMkLst>
        </pc:picChg>
        <pc:picChg chg="del">
          <ac:chgData name="Clint Halsted" userId="f6307bca36d4b369" providerId="LiveId" clId="{B190E04E-E58B-40B2-8333-CEBF157DCDB9}" dt="2022-08-15T18:03:10.762" v="1" actId="478"/>
          <ac:picMkLst>
            <pc:docMk/>
            <pc:sldMk cId="0" sldId="262"/>
            <ac:picMk id="52" creationId="{6DB47A60-D513-39D1-55AA-06853AFA8A09}"/>
          </ac:picMkLst>
        </pc:picChg>
        <pc:picChg chg="del">
          <ac:chgData name="Clint Halsted" userId="f6307bca36d4b369" providerId="LiveId" clId="{B190E04E-E58B-40B2-8333-CEBF157DCDB9}" dt="2022-08-15T18:03:10.762" v="1" actId="478"/>
          <ac:picMkLst>
            <pc:docMk/>
            <pc:sldMk cId="0" sldId="262"/>
            <ac:picMk id="53" creationId="{27C3D934-908D-9DD6-1A6A-73F8F5E730ED}"/>
          </ac:picMkLst>
        </pc:picChg>
        <pc:cxnChg chg="add mod">
          <ac:chgData name="Clint Halsted" userId="f6307bca36d4b369" providerId="LiveId" clId="{B190E04E-E58B-40B2-8333-CEBF157DCDB9}" dt="2022-08-15T18:44:48.455" v="568" actId="164"/>
          <ac:cxnSpMkLst>
            <pc:docMk/>
            <pc:sldMk cId="0" sldId="262"/>
            <ac:cxnSpMk id="4" creationId="{A1B8AA64-B34E-CCF7-3007-AD539B38901A}"/>
          </ac:cxnSpMkLst>
        </pc:cxnChg>
        <pc:cxnChg chg="add del mod">
          <ac:chgData name="Clint Halsted" userId="f6307bca36d4b369" providerId="LiveId" clId="{B190E04E-E58B-40B2-8333-CEBF157DCDB9}" dt="2022-08-15T18:44:27.513" v="562" actId="478"/>
          <ac:cxnSpMkLst>
            <pc:docMk/>
            <pc:sldMk cId="0" sldId="262"/>
            <ac:cxnSpMk id="6" creationId="{44D370C7-0F1A-E948-1F3C-8BD6C1441562}"/>
          </ac:cxnSpMkLst>
        </pc:cxnChg>
        <pc:cxnChg chg="del">
          <ac:chgData name="Clint Halsted" userId="f6307bca36d4b369" providerId="LiveId" clId="{B190E04E-E58B-40B2-8333-CEBF157DCDB9}" dt="2022-08-15T18:03:10.762" v="1" actId="478"/>
          <ac:cxnSpMkLst>
            <pc:docMk/>
            <pc:sldMk cId="0" sldId="262"/>
            <ac:cxnSpMk id="28" creationId="{2A4390B5-CAA6-F295-96FA-373E0357A534}"/>
          </ac:cxnSpMkLst>
        </pc:cxnChg>
        <pc:cxnChg chg="del">
          <ac:chgData name="Clint Halsted" userId="f6307bca36d4b369" providerId="LiveId" clId="{B190E04E-E58B-40B2-8333-CEBF157DCDB9}" dt="2022-08-15T18:06:16.435" v="4" actId="478"/>
          <ac:cxnSpMkLst>
            <pc:docMk/>
            <pc:sldMk cId="0" sldId="262"/>
            <ac:cxnSpMk id="43" creationId="{2E00C2E0-686B-E589-94A5-D62EBBE6E668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38028E-6B8E-443C-B2EA-A50F378D375F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28A3C-A123-4BE7-BB90-12A1B2FF2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111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5" tIns="46570" rIns="93165" bIns="4657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5" tIns="46570" rIns="93165" bIns="4657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5" tIns="46570" rIns="93165" bIns="4657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5" tIns="46570" rIns="93165" bIns="4657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5" tIns="46570" rIns="93165" bIns="46570" anchor="b" anchorCtr="0">
            <a:noAutofit/>
          </a:bodyPr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888714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3"/>
          </p:nvPr>
        </p:nvSpPr>
        <p:spPr>
          <a:xfrm>
            <a:off x="4645027" y="1535113"/>
            <a:ext cx="4041775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2" y="1435102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5464174" y="1371601"/>
            <a:ext cx="4387851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273175" y="-609599"/>
            <a:ext cx="4387851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7316481C-0A49-4796-812B-0D64F063B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Google Shape;89;p13"/>
          <p:cNvSpPr txBox="1"/>
          <p:nvPr/>
        </p:nvSpPr>
        <p:spPr>
          <a:xfrm>
            <a:off x="713973" y="187492"/>
            <a:ext cx="3460439" cy="5464560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dk1"/>
              </a:buClr>
              <a:buSzPts val="1100"/>
            </a:pPr>
            <a:endParaRPr lang="en-US" sz="1800" kern="1200" dirty="0">
              <a:solidFill>
                <a:schemeClr val="tx1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5228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7" name="Group 1036">
            <a:extLst>
              <a:ext uri="{FF2B5EF4-FFF2-40B4-BE49-F238E27FC236}">
                <a16:creationId xmlns:a16="http://schemas.microsoft.com/office/drawing/2014/main" id="{1F49CE81-B2F4-47B2-9D4A-886DCE0A8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91533" y="73152"/>
            <a:ext cx="884223" cy="232963"/>
            <a:chOff x="7763256" y="73152"/>
            <a:chExt cx="1178966" cy="232963"/>
          </a:xfrm>
        </p:grpSpPr>
        <p:sp>
          <p:nvSpPr>
            <p:cNvPr id="1038" name="Rectangle 64">
              <a:extLst>
                <a:ext uri="{FF2B5EF4-FFF2-40B4-BE49-F238E27FC236}">
                  <a16:creationId xmlns:a16="http://schemas.microsoft.com/office/drawing/2014/main" id="{4BE32177-3EAD-42DA-997C-8DAE1BFEE5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9" name="Rectangle 66">
              <a:extLst>
                <a:ext uri="{FF2B5EF4-FFF2-40B4-BE49-F238E27FC236}">
                  <a16:creationId xmlns:a16="http://schemas.microsoft.com/office/drawing/2014/main" id="{A0DEE160-9825-4DB5-8188-911AC13EA7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0" name="Rectangle 64">
              <a:extLst>
                <a:ext uri="{FF2B5EF4-FFF2-40B4-BE49-F238E27FC236}">
                  <a16:creationId xmlns:a16="http://schemas.microsoft.com/office/drawing/2014/main" id="{9C5FEDB5-0AEE-40E4-9CA6-6718B956D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1" name="Rectangle 66">
              <a:extLst>
                <a:ext uri="{FF2B5EF4-FFF2-40B4-BE49-F238E27FC236}">
                  <a16:creationId xmlns:a16="http://schemas.microsoft.com/office/drawing/2014/main" id="{1A11DF2D-1D4B-45DA-906B-2A1F84C99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2" name="Rectangle 64">
              <a:extLst>
                <a:ext uri="{FF2B5EF4-FFF2-40B4-BE49-F238E27FC236}">
                  <a16:creationId xmlns:a16="http://schemas.microsoft.com/office/drawing/2014/main" id="{B6A5BAC0-9806-4124-A584-7F924A6589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3" name="Rectangle 66">
              <a:extLst>
                <a:ext uri="{FF2B5EF4-FFF2-40B4-BE49-F238E27FC236}">
                  <a16:creationId xmlns:a16="http://schemas.microsoft.com/office/drawing/2014/main" id="{A8F6BFA3-38BE-4F0A-94D9-EF0E6EA01A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4" name="Rectangle 64">
              <a:extLst>
                <a:ext uri="{FF2B5EF4-FFF2-40B4-BE49-F238E27FC236}">
                  <a16:creationId xmlns:a16="http://schemas.microsoft.com/office/drawing/2014/main" id="{BE6BCF21-959F-419E-BCA4-B20AF92EF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5" name="Rectangle 66">
              <a:extLst>
                <a:ext uri="{FF2B5EF4-FFF2-40B4-BE49-F238E27FC236}">
                  <a16:creationId xmlns:a16="http://schemas.microsoft.com/office/drawing/2014/main" id="{54B6E037-E222-42EB-9AEB-C45EF2090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6" name="Rectangle 64">
              <a:extLst>
                <a:ext uri="{FF2B5EF4-FFF2-40B4-BE49-F238E27FC236}">
                  <a16:creationId xmlns:a16="http://schemas.microsoft.com/office/drawing/2014/main" id="{A0494426-372E-42B8-87E1-170F1B596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7" name="Rectangle 66">
              <a:extLst>
                <a:ext uri="{FF2B5EF4-FFF2-40B4-BE49-F238E27FC236}">
                  <a16:creationId xmlns:a16="http://schemas.microsoft.com/office/drawing/2014/main" id="{14DB5AB5-5D73-4375-8CF4-DF4B7A5D7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" name="Rectangle 64">
              <a:extLst>
                <a:ext uri="{FF2B5EF4-FFF2-40B4-BE49-F238E27FC236}">
                  <a16:creationId xmlns:a16="http://schemas.microsoft.com/office/drawing/2014/main" id="{009B2A6E-6D36-4A9A-AFAA-CF4D859147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9" name="Rectangle 66">
              <a:extLst>
                <a:ext uri="{FF2B5EF4-FFF2-40B4-BE49-F238E27FC236}">
                  <a16:creationId xmlns:a16="http://schemas.microsoft.com/office/drawing/2014/main" id="{85DC0718-B29F-47A6-931F-F0EF9FA99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0" name="Rectangle 64">
              <a:extLst>
                <a:ext uri="{FF2B5EF4-FFF2-40B4-BE49-F238E27FC236}">
                  <a16:creationId xmlns:a16="http://schemas.microsoft.com/office/drawing/2014/main" id="{AAED958D-AFCC-4BEF-818A-EFF7E41D17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1" name="Rectangle 66">
              <a:extLst>
                <a:ext uri="{FF2B5EF4-FFF2-40B4-BE49-F238E27FC236}">
                  <a16:creationId xmlns:a16="http://schemas.microsoft.com/office/drawing/2014/main" id="{C216DD5A-D1AE-429E-937E-456A50345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2" name="Rectangle 64">
              <a:extLst>
                <a:ext uri="{FF2B5EF4-FFF2-40B4-BE49-F238E27FC236}">
                  <a16:creationId xmlns:a16="http://schemas.microsoft.com/office/drawing/2014/main" id="{A845B253-9DEE-45AC-AADA-FAA6812C39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3" name="Rectangle 66">
              <a:extLst>
                <a:ext uri="{FF2B5EF4-FFF2-40B4-BE49-F238E27FC236}">
                  <a16:creationId xmlns:a16="http://schemas.microsoft.com/office/drawing/2014/main" id="{CE7B6CBF-757B-4B55-84CB-062B712D38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4" name="Rectangle 64">
              <a:extLst>
                <a:ext uri="{FF2B5EF4-FFF2-40B4-BE49-F238E27FC236}">
                  <a16:creationId xmlns:a16="http://schemas.microsoft.com/office/drawing/2014/main" id="{2CC28C7A-EF33-43D3-90CD-DCAC92546A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5" name="Rectangle 66">
              <a:extLst>
                <a:ext uri="{FF2B5EF4-FFF2-40B4-BE49-F238E27FC236}">
                  <a16:creationId xmlns:a16="http://schemas.microsoft.com/office/drawing/2014/main" id="{BC0C9DCF-F15B-4B7A-A16B-37B4335E6B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6" name="Rectangle 64">
              <a:extLst>
                <a:ext uri="{FF2B5EF4-FFF2-40B4-BE49-F238E27FC236}">
                  <a16:creationId xmlns:a16="http://schemas.microsoft.com/office/drawing/2014/main" id="{94991FD1-406A-4958-87D4-8DFA9FEA4C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7" name="Rectangle 66">
              <a:extLst>
                <a:ext uri="{FF2B5EF4-FFF2-40B4-BE49-F238E27FC236}">
                  <a16:creationId xmlns:a16="http://schemas.microsoft.com/office/drawing/2014/main" id="{5CD32F69-27AD-4088-877C-E2A40F8B0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33984"/>
            <a:ext cx="455228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C91B12E7-2CDF-6B2D-CD38-6A1E1139C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1645" y="-261021"/>
            <a:ext cx="3460439" cy="211542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7419284-24FB-9B06-203A-FFA5B33E2F6F}"/>
              </a:ext>
            </a:extLst>
          </p:cNvPr>
          <p:cNvSpPr txBox="1"/>
          <p:nvPr/>
        </p:nvSpPr>
        <p:spPr>
          <a:xfrm>
            <a:off x="783538" y="499624"/>
            <a:ext cx="2867331" cy="590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dk1"/>
              </a:buClr>
              <a:buSzPts val="1100"/>
            </a:pPr>
            <a:r>
              <a:rPr lang="en-US" sz="1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SolarHydro</a:t>
            </a:r>
            <a:r>
              <a:rPr lang="en-US" sz="1400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:</a:t>
            </a:r>
          </a:p>
          <a:p>
            <a:pPr marL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dk1"/>
              </a:buClr>
              <a:buSzPts val="1100"/>
            </a:pPr>
            <a:r>
              <a:rPr lang="en-US" sz="1400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Green Hydrogen from Solar/wind at refueling station</a:t>
            </a:r>
          </a:p>
          <a:p>
            <a:pPr marL="0" lv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dk1"/>
              </a:buClr>
              <a:buSzPts val="1100"/>
            </a:pPr>
            <a:endParaRPr lang="en-US" sz="1400" kern="1200" dirty="0">
              <a:solidFill>
                <a:schemeClr val="tx1"/>
              </a:solidFill>
              <a:latin typeface="+mj-lt"/>
              <a:ea typeface="+mj-ea"/>
              <a:cs typeface="+mj-cs"/>
              <a:sym typeface="Calibri"/>
            </a:endParaRPr>
          </a:p>
          <a:p>
            <a:pPr marL="285750" lvl="0" indent="-2857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Current efficiency rate comparisons assume a transportation cost for hydrogen refueling</a:t>
            </a:r>
          </a:p>
          <a:p>
            <a:pPr marL="285750" lvl="0" indent="-2857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400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For this reason, efficiency is reported as 25~35%</a:t>
            </a:r>
          </a:p>
          <a:p>
            <a:pPr marL="285750" lvl="0" indent="-2857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We propose to generate hydrogen using hydrolysis of water using solar/wind </a:t>
            </a:r>
          </a:p>
          <a:p>
            <a:pPr marL="285750" lvl="0" indent="-2857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Then compress the hydrogen also with the use of solar/wind at the refueling station</a:t>
            </a:r>
            <a:endParaRPr lang="en-US" sz="1400" kern="1200" dirty="0">
              <a:solidFill>
                <a:schemeClr val="tx1"/>
              </a:solidFill>
              <a:latin typeface="+mj-lt"/>
              <a:ea typeface="+mj-ea"/>
              <a:cs typeface="+mj-cs"/>
              <a:sym typeface="Calibri"/>
            </a:endParaRPr>
          </a:p>
          <a:p>
            <a:pPr marL="285750" lvl="0" indent="-2857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sz="1400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The transportation costs are then eliminated, and efficiency is increase to approx. 50% and is competitive with BEV</a:t>
            </a:r>
          </a:p>
          <a:p>
            <a:pPr marL="285750" lvl="0" indent="-2857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Calibri"/>
              </a:rPr>
              <a:t>Location of refueling stations could be at existing gas stations or at a residential home or neighborhood.  </a:t>
            </a:r>
            <a:endParaRPr lang="en-US" sz="1400" kern="1200" dirty="0">
              <a:solidFill>
                <a:schemeClr val="tx1"/>
              </a:solidFill>
              <a:latin typeface="+mj-lt"/>
              <a:ea typeface="+mj-ea"/>
              <a:cs typeface="+mj-cs"/>
              <a:sym typeface="Calibri"/>
            </a:endParaRPr>
          </a:p>
          <a:p>
            <a:pPr marL="285750" lvl="0" indent="-2857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en-US" sz="1400" kern="1200" dirty="0">
              <a:solidFill>
                <a:schemeClr val="tx1"/>
              </a:solidFill>
              <a:latin typeface="+mj-lt"/>
              <a:ea typeface="+mj-ea"/>
              <a:cs typeface="+mj-cs"/>
              <a:sym typeface="Calibri"/>
            </a:endParaRPr>
          </a:p>
          <a:p>
            <a:pPr marL="285750" lvl="0" indent="-2857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</a:pPr>
            <a:endParaRPr lang="en-US" sz="1400" kern="1200" dirty="0">
              <a:solidFill>
                <a:schemeClr val="tx1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5" name="Picture 4" descr="A picture containing text, black, blackboard, scoreboard&#10;&#10;Description automatically generated">
            <a:extLst>
              <a:ext uri="{FF2B5EF4-FFF2-40B4-BE49-F238E27FC236}">
                <a16:creationId xmlns:a16="http://schemas.microsoft.com/office/drawing/2014/main" id="{B966899B-9EFC-E5F5-4328-25923502F7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1645" y="2115421"/>
            <a:ext cx="5293700" cy="283971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C9FE6157-3479-08FD-FC95-B7D4A09F555D}"/>
              </a:ext>
            </a:extLst>
          </p:cNvPr>
          <p:cNvGrpSpPr/>
          <p:nvPr/>
        </p:nvGrpSpPr>
        <p:grpSpPr>
          <a:xfrm>
            <a:off x="5917526" y="4155440"/>
            <a:ext cx="741680" cy="695960"/>
            <a:chOff x="7096760" y="5191760"/>
            <a:chExt cx="741680" cy="69596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A1B8AA64-B34E-CCF7-3007-AD539B38901A}"/>
                </a:ext>
              </a:extLst>
            </p:cNvPr>
            <p:cNvCxnSpPr>
              <a:cxnSpLocks/>
              <a:endCxn id="9" idx="5"/>
            </p:cNvCxnSpPr>
            <p:nvPr/>
          </p:nvCxnSpPr>
          <p:spPr>
            <a:xfrm>
              <a:off x="7213600" y="5271566"/>
              <a:ext cx="516223" cy="51423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A8FDB10-F233-63D6-34D0-1763246F90A3}"/>
                </a:ext>
              </a:extLst>
            </p:cNvPr>
            <p:cNvSpPr/>
            <p:nvPr/>
          </p:nvSpPr>
          <p:spPr>
            <a:xfrm>
              <a:off x="7096760" y="5191760"/>
              <a:ext cx="741680" cy="69596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</TotalTime>
  <Words>100</Words>
  <Application>Microsoft Office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Name</dc:title>
  <dc:creator>Anne Marie PC Backup</dc:creator>
  <cp:lastModifiedBy>Clint Halsted</cp:lastModifiedBy>
  <cp:revision>39</cp:revision>
  <cp:lastPrinted>2018-10-03T20:34:13Z</cp:lastPrinted>
  <dcterms:modified xsi:type="dcterms:W3CDTF">2022-08-15T19:44:32Z</dcterms:modified>
</cp:coreProperties>
</file>