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5"/>
  </p:notesMasterIdLst>
  <p:sldIdLst>
    <p:sldId id="256" r:id="rId2"/>
    <p:sldId id="257" r:id="rId3"/>
    <p:sldId id="261" r:id="rId4"/>
  </p:sldIdLst>
  <p:sldSz cx="12192000" cy="6858000"/>
  <p:notesSz cx="6858000" cy="9144000"/>
  <p:embeddedFontLst>
    <p:embeddedFont>
      <p:font typeface="Calibri" panose="020F0502020204030204" pitchFamily="34" charset="0"/>
      <p:regular r:id="rId6"/>
      <p:bold r:id="rId7"/>
      <p:italic r:id="rId8"/>
      <p:boldItalic r:id="rId9"/>
    </p:embeddedFont>
    <p:embeddedFont>
      <p:font typeface="Josefin Sans" pitchFamily="2" charset="0"/>
      <p:regular r:id="rId10"/>
      <p:bold r:id="rId11"/>
      <p:italic r:id="rId12"/>
      <p:boldItalic r:id="rId13"/>
    </p:embeddedFont>
    <p:embeddedFont>
      <p:font typeface="Montserrat Medium" panose="00000600000000000000" pitchFamily="2" charset="0"/>
      <p:regular r:id="rId14"/>
      <p:bold r:id="rId15"/>
      <p:italic r:id="rId16"/>
      <p:boldItalic r:id="rId17"/>
    </p:embeddedFont>
    <p:embeddedFont>
      <p:font typeface="Raleway" pitchFamily="2" charset="0"/>
      <p:regular r:id="rId18"/>
      <p:bold r:id="rId19"/>
      <p:italic r:id="rId20"/>
      <p:boldItalic r:id="rId2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72">
          <p15:clr>
            <a:srgbClr val="9AA0A6"/>
          </p15:clr>
        </p15:guide>
        <p15:guide id="2" pos="3840">
          <p15:clr>
            <a:srgbClr val="A4A3A4"/>
          </p15:clr>
        </p15:guide>
      </p15:sldGuideLst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47" roundtripDataSignature="AMtx7mgnsgD9PbqFbPX9+Bb41hWo8PhWE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72"/>
      </p:cViewPr>
      <p:guideLst>
        <p:guide orient="horz" pos="72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3.fntdata"/><Relationship Id="rId13" Type="http://schemas.openxmlformats.org/officeDocument/2006/relationships/font" Target="fonts/font8.fntdata"/><Relationship Id="rId18" Type="http://schemas.openxmlformats.org/officeDocument/2006/relationships/font" Target="fonts/font13.fntdata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16.fntdata"/><Relationship Id="rId47" Type="http://customschemas.google.com/relationships/presentationmetadata" Target="metadata"/><Relationship Id="rId50" Type="http://schemas.openxmlformats.org/officeDocument/2006/relationships/theme" Target="theme/theme1.xml"/><Relationship Id="rId7" Type="http://schemas.openxmlformats.org/officeDocument/2006/relationships/font" Target="fonts/font2.fntdata"/><Relationship Id="rId12" Type="http://schemas.openxmlformats.org/officeDocument/2006/relationships/font" Target="fonts/font7.fntdata"/><Relationship Id="rId17" Type="http://schemas.openxmlformats.org/officeDocument/2006/relationships/font" Target="fonts/font12.fntdata"/><Relationship Id="rId2" Type="http://schemas.openxmlformats.org/officeDocument/2006/relationships/slide" Target="slides/slide1.xml"/><Relationship Id="rId16" Type="http://schemas.openxmlformats.org/officeDocument/2006/relationships/font" Target="fonts/font11.fntdata"/><Relationship Id="rId20" Type="http://schemas.openxmlformats.org/officeDocument/2006/relationships/font" Target="fonts/font15.fntdata"/><Relationship Id="rId1" Type="http://schemas.openxmlformats.org/officeDocument/2006/relationships/slideMaster" Target="slideMasters/slideMaster1.xml"/><Relationship Id="rId6" Type="http://schemas.openxmlformats.org/officeDocument/2006/relationships/font" Target="fonts/font1.fntdata"/><Relationship Id="rId11" Type="http://schemas.openxmlformats.org/officeDocument/2006/relationships/font" Target="fonts/font6.fntdata"/><Relationship Id="rId5" Type="http://schemas.openxmlformats.org/officeDocument/2006/relationships/notesMaster" Target="notesMasters/notesMaster1.xml"/><Relationship Id="rId15" Type="http://schemas.openxmlformats.org/officeDocument/2006/relationships/font" Target="fonts/font10.fntdata"/><Relationship Id="rId49" Type="http://schemas.openxmlformats.org/officeDocument/2006/relationships/viewProps" Target="viewProps.xml"/><Relationship Id="rId10" Type="http://schemas.openxmlformats.org/officeDocument/2006/relationships/font" Target="fonts/font5.fntdata"/><Relationship Id="rId19" Type="http://schemas.openxmlformats.org/officeDocument/2006/relationships/font" Target="fonts/font14.fntdata"/><Relationship Id="rId4" Type="http://schemas.openxmlformats.org/officeDocument/2006/relationships/slide" Target="slides/slide3.xml"/><Relationship Id="rId9" Type="http://schemas.openxmlformats.org/officeDocument/2006/relationships/font" Target="fonts/font4.fntdata"/><Relationship Id="rId14" Type="http://schemas.openxmlformats.org/officeDocument/2006/relationships/font" Target="fonts/font9.fntdata"/><Relationship Id="rId48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91400" rIns="91400" bIns="91400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91400" rIns="91400" bIns="914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95" name="Google Shape;19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91400" rIns="91400" bIns="914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03" name="Google Shape;20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54" name="Google Shape;254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91400" rIns="91400" bIns="914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apositiva de título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6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6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lo el título" type="titleOnly">
  <p:cSld name="TITLE_ONLY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20"/>
          <p:cNvSpPr txBox="1">
            <a:spLocks noGrp="1"/>
          </p:cNvSpPr>
          <p:nvPr>
            <p:ph type="title"/>
          </p:nvPr>
        </p:nvSpPr>
        <p:spPr>
          <a:xfrm>
            <a:off x="415600" y="740800"/>
            <a:ext cx="3744000" cy="100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>
            <a:endParaRPr/>
          </a:p>
        </p:txBody>
      </p:sp>
      <p:sp>
        <p:nvSpPr>
          <p:cNvPr id="24" name="Google Shape;24;p20"/>
          <p:cNvSpPr txBox="1">
            <a:spLocks noGrp="1"/>
          </p:cNvSpPr>
          <p:nvPr>
            <p:ph type="body" idx="1"/>
          </p:nvPr>
        </p:nvSpPr>
        <p:spPr>
          <a:xfrm>
            <a:off x="415600" y="1852800"/>
            <a:ext cx="3744000" cy="423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30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/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600"/>
              <a:buChar char="•"/>
              <a:defRPr sz="1600"/>
            </a:lvl2pPr>
            <a:lvl3pPr marL="1371600" lvl="2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600"/>
              <a:buChar char="•"/>
              <a:defRPr sz="1600"/>
            </a:lvl3pPr>
            <a:lvl4pPr marL="1828800" lvl="3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600"/>
              <a:buChar char="•"/>
              <a:defRPr sz="1600"/>
            </a:lvl4pPr>
            <a:lvl5pPr marL="2286000" lvl="4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600"/>
              <a:buChar char="•"/>
              <a:defRPr sz="1600"/>
            </a:lvl5pPr>
            <a:lvl6pPr marL="2743200" lvl="5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600"/>
              <a:buChar char="•"/>
              <a:defRPr sz="1600"/>
            </a:lvl6pPr>
            <a:lvl7pPr marL="3200400" lvl="6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600"/>
              <a:buChar char="•"/>
              <a:defRPr sz="1600"/>
            </a:lvl7pPr>
            <a:lvl8pPr marL="3657600" lvl="7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600"/>
              <a:buChar char="•"/>
              <a:defRPr sz="1600"/>
            </a:lvl8pPr>
            <a:lvl9pPr marL="4114800" lvl="8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25" name="Google Shape;25;p20"/>
          <p:cNvSpPr txBox="1">
            <a:spLocks noGrp="1"/>
          </p:cNvSpPr>
          <p:nvPr>
            <p:ph type="sldNum" idx="12"/>
          </p:nvPr>
        </p:nvSpPr>
        <p:spPr>
          <a:xfrm>
            <a:off x="11296610" y="6217622"/>
            <a:ext cx="7317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y objetos" type="obj">
  <p:cSld name="OBJECT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2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2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9" name="Google Shape;29;p2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2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2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cabezado de sección" type="secHead">
  <p:cSld name="SECTION_HEADER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22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22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5" name="Google Shape;35;p2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2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2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os objetos" type="twoObj">
  <p:cSld name="TWO_OBJECTS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2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2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1" name="Google Shape;41;p23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2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2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2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ción" type="twoTxTwoObj">
  <p:cSld name="TWO_OBJECTS_WITH_TEXT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24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24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8" name="Google Shape;48;p24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9" name="Google Shape;49;p24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0" name="Google Shape;50;p24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1" name="Google Shape;51;p2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2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2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 blanco" type="blank">
  <p:cSld name="BLANK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2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ido con título" type="objTx">
  <p:cSld name="OBJECT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26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26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1" name="Google Shape;61;p26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2" name="Google Shape;62;p2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2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2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n con título" type="picTx">
  <p:cSld name="PICTURE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2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7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27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9" name="Google Shape;69;p2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2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y texto vertical" type="vertTx">
  <p:cSld name="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2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28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2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2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vertical y texto" type="vertTitleAndTx">
  <p:cSld name="VERTICAL_TITLE_AND_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29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29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2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2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2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1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jpg"/><Relationship Id="rId10" Type="http://schemas.openxmlformats.org/officeDocument/2006/relationships/image" Target="../media/image8.jpg"/><Relationship Id="rId4" Type="http://schemas.openxmlformats.org/officeDocument/2006/relationships/image" Target="../media/image2.png"/><Relationship Id="rId9" Type="http://schemas.openxmlformats.org/officeDocument/2006/relationships/image" Target="../media/image7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1"/>
          <p:cNvSpPr txBox="1">
            <a:spLocks noGrp="1"/>
          </p:cNvSpPr>
          <p:nvPr>
            <p:ph type="sldNum" idx="12"/>
          </p:nvPr>
        </p:nvSpPr>
        <p:spPr>
          <a:xfrm>
            <a:off x="8610600" y="6384486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  <p:sp>
        <p:nvSpPr>
          <p:cNvPr id="199" name="Google Shape;199;p1"/>
          <p:cNvSpPr txBox="1">
            <a:spLocks noGrp="1"/>
          </p:cNvSpPr>
          <p:nvPr>
            <p:ph type="subTitle" idx="1"/>
          </p:nvPr>
        </p:nvSpPr>
        <p:spPr>
          <a:xfrm>
            <a:off x="3761976" y="5488641"/>
            <a:ext cx="4668047" cy="8290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75"/>
              <a:buFont typeface="Arial"/>
              <a:buNone/>
            </a:pPr>
            <a:r>
              <a:rPr lang="en-US" sz="2080">
                <a:solidFill>
                  <a:schemeClr val="lt1"/>
                </a:solidFill>
                <a:latin typeface="Raleway"/>
                <a:ea typeface="Raleway"/>
                <a:cs typeface="Raleway"/>
                <a:sym typeface="Raleway"/>
              </a:rPr>
              <a:t>Breathe in. Breathe out. Save money.</a:t>
            </a:r>
            <a:endParaRPr sz="2080">
              <a:solidFill>
                <a:schemeClr val="lt1"/>
              </a:solidFill>
              <a:latin typeface="Raleway"/>
              <a:ea typeface="Raleway"/>
              <a:cs typeface="Raleway"/>
              <a:sym typeface="Raleway"/>
            </a:endParaRPr>
          </a:p>
          <a:p>
            <a:pPr marL="0" lvl="0" indent="0" algn="ctr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rgbClr val="F2F2F2"/>
              </a:buClr>
              <a:buSzPts val="555"/>
              <a:buNone/>
            </a:pPr>
            <a:endParaRPr sz="1954">
              <a:solidFill>
                <a:srgbClr val="F2F2F2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200" name="Google Shape;200;p1"/>
          <p:cNvSpPr txBox="1"/>
          <p:nvPr/>
        </p:nvSpPr>
        <p:spPr>
          <a:xfrm>
            <a:off x="-221714" y="6370878"/>
            <a:ext cx="6970800" cy="39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60375" marR="0" lvl="1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 b="0" i="1" u="none" strike="noStrike" cap="none">
                <a:solidFill>
                  <a:srgbClr val="F2F2F2"/>
                </a:solidFill>
                <a:latin typeface="Calibri"/>
                <a:ea typeface="Calibri"/>
                <a:cs typeface="Calibri"/>
                <a:sym typeface="Calibri"/>
              </a:rPr>
              <a:t>Confidential and Proprietary.  AirStat, Inc</a:t>
            </a:r>
            <a:r>
              <a:rPr lang="en-US" sz="2200" b="0" i="0" u="none" strike="noStrike" cap="none">
                <a:solidFill>
                  <a:srgbClr val="F2F2F2"/>
                </a:solidFill>
                <a:latin typeface="Calibri"/>
                <a:ea typeface="Calibri"/>
                <a:cs typeface="Calibri"/>
                <a:sym typeface="Calibri"/>
              </a:rPr>
              <a:t>. </a:t>
            </a:r>
            <a:endParaRPr sz="1400" b="0" i="0" u="none" strike="noStrike" cap="none">
              <a:solidFill>
                <a:srgbClr val="F2F2F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" name="Google Shape;276;p5">
            <a:extLst>
              <a:ext uri="{FF2B5EF4-FFF2-40B4-BE49-F238E27FC236}">
                <a16:creationId xmlns:a16="http://schemas.microsoft.com/office/drawing/2014/main" id="{E99CC070-06FF-4A93-BD49-D8617D3608B4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l="6292" t="24850" r="6788" b="39809"/>
          <a:stretch/>
        </p:blipFill>
        <p:spPr>
          <a:xfrm>
            <a:off x="3462204" y="369973"/>
            <a:ext cx="4967819" cy="829065"/>
          </a:xfrm>
          <a:prstGeom prst="rect">
            <a:avLst/>
          </a:prstGeom>
          <a:noFill/>
          <a:ln w="28575" cap="flat" cmpd="sng">
            <a:solidFill>
              <a:srgbClr val="F2F2F2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8" name="Google Shape;262;p5">
            <a:extLst>
              <a:ext uri="{FF2B5EF4-FFF2-40B4-BE49-F238E27FC236}">
                <a16:creationId xmlns:a16="http://schemas.microsoft.com/office/drawing/2014/main" id="{D8A6728E-A1A7-4972-9E9E-8801B3094808}"/>
              </a:ext>
            </a:extLst>
          </p:cNvPr>
          <p:cNvPicPr preferRelativeResize="0"/>
          <p:nvPr/>
        </p:nvPicPr>
        <p:blipFill rotWithShape="1">
          <a:blip r:embed="rId4">
            <a:alphaModFix amt="50000"/>
          </a:blip>
          <a:srcRect/>
          <a:stretch/>
        </p:blipFill>
        <p:spPr>
          <a:xfrm>
            <a:off x="11502779" y="-20125"/>
            <a:ext cx="689223" cy="68640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Google Shape;207;p3">
            <a:extLst>
              <a:ext uri="{FF2B5EF4-FFF2-40B4-BE49-F238E27FC236}">
                <a16:creationId xmlns:a16="http://schemas.microsoft.com/office/drawing/2014/main" id="{DED282EE-1A3B-4EB5-9824-00ACA142A400}"/>
              </a:ext>
            </a:extLst>
          </p:cNvPr>
          <p:cNvSpPr txBox="1"/>
          <p:nvPr/>
        </p:nvSpPr>
        <p:spPr>
          <a:xfrm>
            <a:off x="-231874" y="6401326"/>
            <a:ext cx="6970800" cy="39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60375" marR="0" lvl="1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 b="0" i="1" u="none" strike="noStrike" cap="none" dirty="0">
                <a:solidFill>
                  <a:srgbClr val="757070"/>
                </a:solidFill>
                <a:latin typeface="Calibri"/>
                <a:ea typeface="Calibri"/>
                <a:cs typeface="Calibri"/>
                <a:sym typeface="Calibri"/>
              </a:rPr>
              <a:t>Confidential and Proprietary.  </a:t>
            </a:r>
            <a:r>
              <a:rPr lang="en-US" sz="1100" b="0" i="1" u="none" strike="noStrike" cap="none" dirty="0" err="1">
                <a:solidFill>
                  <a:srgbClr val="757070"/>
                </a:solidFill>
                <a:latin typeface="Calibri"/>
                <a:ea typeface="Calibri"/>
                <a:cs typeface="Calibri"/>
                <a:sym typeface="Calibri"/>
              </a:rPr>
              <a:t>AirStat</a:t>
            </a:r>
            <a:r>
              <a:rPr lang="en-US" sz="1100" b="0" i="1" u="none" strike="noStrike" cap="none" dirty="0">
                <a:solidFill>
                  <a:srgbClr val="757070"/>
                </a:solidFill>
                <a:latin typeface="Calibri"/>
                <a:ea typeface="Calibri"/>
                <a:cs typeface="Calibri"/>
                <a:sym typeface="Calibri"/>
              </a:rPr>
              <a:t>, Inc</a:t>
            </a:r>
            <a:r>
              <a:rPr lang="en-US" sz="2200" b="0" i="0" u="none" strike="noStrike" cap="none" dirty="0">
                <a:solidFill>
                  <a:srgbClr val="757070"/>
                </a:solidFill>
                <a:latin typeface="Calibri"/>
                <a:ea typeface="Calibri"/>
                <a:cs typeface="Calibri"/>
                <a:sym typeface="Calibri"/>
              </a:rPr>
              <a:t>. 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" name="Google Shape;205;p3">
            <a:extLst>
              <a:ext uri="{FF2B5EF4-FFF2-40B4-BE49-F238E27FC236}">
                <a16:creationId xmlns:a16="http://schemas.microsoft.com/office/drawing/2014/main" id="{6AC6B66F-E22A-4998-931A-362467C9232F}"/>
              </a:ext>
            </a:extLst>
          </p:cNvPr>
          <p:cNvPicPr preferRelativeResize="0"/>
          <p:nvPr/>
        </p:nvPicPr>
        <p:blipFill rotWithShape="1">
          <a:blip r:embed="rId5">
            <a:alphaModFix amt="29000"/>
          </a:blip>
          <a:srcRect b="15604"/>
          <a:stretch/>
        </p:blipFill>
        <p:spPr>
          <a:xfrm>
            <a:off x="45080" y="14"/>
            <a:ext cx="12192000" cy="685798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Google Shape;286;p9">
            <a:extLst>
              <a:ext uri="{FF2B5EF4-FFF2-40B4-BE49-F238E27FC236}">
                <a16:creationId xmlns:a16="http://schemas.microsoft.com/office/drawing/2014/main" id="{A4522640-F4B0-4EB5-B6EB-AEB711CA5E15}"/>
              </a:ext>
            </a:extLst>
          </p:cNvPr>
          <p:cNvPicPr preferRelativeResize="0"/>
          <p:nvPr/>
        </p:nvPicPr>
        <p:blipFill rotWithShape="1">
          <a:blip r:embed="rId6">
            <a:alphaModFix amt="87000"/>
          </a:blip>
          <a:srcRect/>
          <a:stretch/>
        </p:blipFill>
        <p:spPr>
          <a:xfrm>
            <a:off x="7534742" y="1480359"/>
            <a:ext cx="3913083" cy="2646967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Google Shape;209;p3">
            <a:extLst>
              <a:ext uri="{FF2B5EF4-FFF2-40B4-BE49-F238E27FC236}">
                <a16:creationId xmlns:a16="http://schemas.microsoft.com/office/drawing/2014/main" id="{22624CAD-A3DB-4FAF-BC43-6574510EE1BD}"/>
              </a:ext>
            </a:extLst>
          </p:cNvPr>
          <p:cNvPicPr preferRelativeResize="0"/>
          <p:nvPr/>
        </p:nvPicPr>
        <p:blipFill rotWithShape="1">
          <a:blip r:embed="rId7">
            <a:alphaModFix amt="50000"/>
          </a:blip>
          <a:srcRect/>
          <a:stretch/>
        </p:blipFill>
        <p:spPr>
          <a:xfrm>
            <a:off x="11447825" y="-19378"/>
            <a:ext cx="744176" cy="741136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Google Shape;266;p5">
            <a:extLst>
              <a:ext uri="{FF2B5EF4-FFF2-40B4-BE49-F238E27FC236}">
                <a16:creationId xmlns:a16="http://schemas.microsoft.com/office/drawing/2014/main" id="{90EE0383-97DE-4AA8-8DF0-50DD6DB2E7C9}"/>
              </a:ext>
            </a:extLst>
          </p:cNvPr>
          <p:cNvSpPr txBox="1">
            <a:spLocks/>
          </p:cNvSpPr>
          <p:nvPr/>
        </p:nvSpPr>
        <p:spPr>
          <a:xfrm>
            <a:off x="805417" y="2025895"/>
            <a:ext cx="6257408" cy="26469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Clr>
                <a:schemeClr val="lt1"/>
              </a:buClr>
              <a:buSzPts val="2250"/>
              <a:buFont typeface="Arial"/>
              <a:buNone/>
            </a:pPr>
            <a:r>
              <a:rPr lang="en-US" sz="1700" b="0" i="0" u="none" strike="noStrike" dirty="0" err="1">
                <a:solidFill>
                  <a:srgbClr val="000000"/>
                </a:solidFill>
                <a:effectLst/>
                <a:latin typeface="Raleway" pitchFamily="2" charset="0"/>
              </a:rPr>
              <a:t>AirStat</a:t>
            </a:r>
            <a:r>
              <a:rPr lang="en-US" sz="1700" b="0" i="0" u="none" strike="noStrike" dirty="0">
                <a:solidFill>
                  <a:srgbClr val="000000"/>
                </a:solidFill>
                <a:effectLst/>
                <a:latin typeface="Raleway" pitchFamily="2" charset="0"/>
              </a:rPr>
              <a:t> is a Latinx/Hispanic owned company that has developed an AI platform to control HVAC and indoor air quality (IAQ) systems based on low-cost sensor networks and tenant’s comfort profile data feeding an advanced artificial intelligence (AI) cloud system that delivers customized, room-level “control recipes”  to improve the health, productivity and wellbeing of building occupants</a:t>
            </a:r>
            <a:r>
              <a:rPr lang="en-US" sz="17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,</a:t>
            </a:r>
            <a:r>
              <a:rPr lang="en-US" sz="1700" b="0" i="0" u="none" strike="noStrike" dirty="0">
                <a:solidFill>
                  <a:srgbClr val="000000"/>
                </a:solidFill>
                <a:effectLst/>
                <a:latin typeface="Raleway" pitchFamily="2" charset="0"/>
              </a:rPr>
              <a:t> while reducing energy usage and associated greenhouse gas emissions. </a:t>
            </a:r>
            <a:r>
              <a:rPr lang="en-US" sz="17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   </a:t>
            </a:r>
            <a:endParaRPr lang="en-US" sz="1700" b="1" dirty="0">
              <a:solidFill>
                <a:schemeClr val="lt1"/>
              </a:solidFill>
              <a:latin typeface="Josefin Sans"/>
              <a:ea typeface="Josefin Sans"/>
              <a:cs typeface="Josefin Sans"/>
              <a:sym typeface="Josefin Sans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B6C75C8-1BB7-4F9F-AB0C-DD549537E669}"/>
              </a:ext>
            </a:extLst>
          </p:cNvPr>
          <p:cNvSpPr txBox="1"/>
          <p:nvPr/>
        </p:nvSpPr>
        <p:spPr>
          <a:xfrm>
            <a:off x="330786" y="1234412"/>
            <a:ext cx="626012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000000"/>
                </a:solidFill>
                <a:effectLst/>
                <a:latin typeface="Raleway" pitchFamily="2" charset="0"/>
                <a:ea typeface="Calibri" panose="020F0502020204030204" pitchFamily="34" charset="0"/>
                <a:cs typeface="Calibri" panose="020F0502020204030204" pitchFamily="34" charset="0"/>
              </a:rPr>
              <a:t>At </a:t>
            </a:r>
            <a:r>
              <a:rPr lang="en-US" sz="2400" b="1" dirty="0" err="1">
                <a:solidFill>
                  <a:srgbClr val="000000"/>
                </a:solidFill>
                <a:effectLst/>
                <a:latin typeface="Raleway" pitchFamily="2" charset="0"/>
                <a:ea typeface="Calibri" panose="020F0502020204030204" pitchFamily="34" charset="0"/>
                <a:cs typeface="Calibri" panose="020F0502020204030204" pitchFamily="34" charset="0"/>
              </a:rPr>
              <a:t>AirStat</a:t>
            </a:r>
            <a:r>
              <a:rPr lang="en-US" sz="2400" b="1" dirty="0">
                <a:solidFill>
                  <a:srgbClr val="000000"/>
                </a:solidFill>
                <a:effectLst/>
                <a:latin typeface="Raleway" pitchFamily="2" charset="0"/>
                <a:ea typeface="Calibri" panose="020F0502020204030204" pitchFamily="34" charset="0"/>
                <a:cs typeface="Calibri" panose="020F0502020204030204" pitchFamily="34" charset="0"/>
              </a:rPr>
              <a:t> we believe that Air Quality and Comfort should be for everyone. </a:t>
            </a:r>
            <a:endParaRPr lang="en-US" sz="2400" b="1" dirty="0"/>
          </a:p>
        </p:txBody>
      </p:sp>
      <p:sp>
        <p:nvSpPr>
          <p:cNvPr id="23" name="Google Shape;471;p13">
            <a:extLst>
              <a:ext uri="{FF2B5EF4-FFF2-40B4-BE49-F238E27FC236}">
                <a16:creationId xmlns:a16="http://schemas.microsoft.com/office/drawing/2014/main" id="{518B41CC-44D0-425E-8030-8AD08920AE11}"/>
              </a:ext>
            </a:extLst>
          </p:cNvPr>
          <p:cNvSpPr txBox="1"/>
          <p:nvPr/>
        </p:nvSpPr>
        <p:spPr>
          <a:xfrm>
            <a:off x="865363" y="6213380"/>
            <a:ext cx="2118900" cy="3693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200" b="1" i="0" u="none" strike="noStrike" cap="none">
                <a:solidFill>
                  <a:srgbClr val="0070C0"/>
                </a:solidFill>
                <a:latin typeface="Raleway"/>
                <a:ea typeface="Raleway"/>
                <a:cs typeface="Raleway"/>
                <a:sym typeface="Raleway"/>
              </a:rPr>
              <a:t>Co-Founder &amp; CEO</a:t>
            </a:r>
            <a:endParaRPr sz="1200" b="1" i="0" u="none" strike="noStrike" cap="none">
              <a:solidFill>
                <a:srgbClr val="0070C0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24" name="Google Shape;472;p13">
            <a:extLst>
              <a:ext uri="{FF2B5EF4-FFF2-40B4-BE49-F238E27FC236}">
                <a16:creationId xmlns:a16="http://schemas.microsoft.com/office/drawing/2014/main" id="{595562F6-F12C-40A5-9E77-7D55A21A3EDE}"/>
              </a:ext>
            </a:extLst>
          </p:cNvPr>
          <p:cNvSpPr txBox="1"/>
          <p:nvPr/>
        </p:nvSpPr>
        <p:spPr>
          <a:xfrm>
            <a:off x="817229" y="4529213"/>
            <a:ext cx="2196300" cy="39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1600" b="1" i="0" u="none" strike="noStrike" cap="none" dirty="0">
                <a:solidFill>
                  <a:srgbClr val="0070C0"/>
                </a:solidFill>
                <a:latin typeface="Josefin Sans"/>
                <a:ea typeface="Josefin Sans"/>
                <a:cs typeface="Josefin Sans"/>
                <a:sym typeface="Josefin Sans"/>
              </a:rPr>
              <a:t>Eduardo Sastre</a:t>
            </a:r>
            <a:endParaRPr sz="1600" b="0" i="0" u="none" strike="noStrike" cap="none" dirty="0">
              <a:solidFill>
                <a:srgbClr val="0070C0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1600" b="0" i="0" u="none" strike="noStrike" cap="none" dirty="0">
              <a:solidFill>
                <a:srgbClr val="0070C0"/>
              </a:solidFill>
              <a:latin typeface="Josefin Sans"/>
              <a:ea typeface="Josefin Sans"/>
              <a:cs typeface="Josefin Sans"/>
              <a:sym typeface="Josefin Sans"/>
            </a:endParaRPr>
          </a:p>
        </p:txBody>
      </p:sp>
      <p:sp>
        <p:nvSpPr>
          <p:cNvPr id="25" name="Google Shape;473;p13">
            <a:extLst>
              <a:ext uri="{FF2B5EF4-FFF2-40B4-BE49-F238E27FC236}">
                <a16:creationId xmlns:a16="http://schemas.microsoft.com/office/drawing/2014/main" id="{99F8F7FA-8E6A-440A-9F2F-0D4420F6F71D}"/>
              </a:ext>
            </a:extLst>
          </p:cNvPr>
          <p:cNvSpPr txBox="1"/>
          <p:nvPr/>
        </p:nvSpPr>
        <p:spPr>
          <a:xfrm>
            <a:off x="2831674" y="4566607"/>
            <a:ext cx="2455200" cy="4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1600" b="1" i="0" u="none" strike="noStrike" cap="none" dirty="0">
                <a:solidFill>
                  <a:srgbClr val="0070C0"/>
                </a:solidFill>
                <a:latin typeface="Josefin Sans"/>
                <a:ea typeface="Josefin Sans"/>
                <a:cs typeface="Josefin Sans"/>
                <a:sym typeface="Josefin Sans"/>
              </a:rPr>
              <a:t>Laidy R Saenz</a:t>
            </a:r>
            <a:endParaRPr sz="1600" b="1" i="0" u="none" strike="noStrike" cap="none" dirty="0">
              <a:solidFill>
                <a:srgbClr val="0070C0"/>
              </a:solidFill>
              <a:latin typeface="Josefin Sans"/>
              <a:ea typeface="Josefin Sans"/>
              <a:cs typeface="Josefin Sans"/>
              <a:sym typeface="Josefin Sans"/>
            </a:endParaRPr>
          </a:p>
        </p:txBody>
      </p:sp>
      <p:sp>
        <p:nvSpPr>
          <p:cNvPr id="26" name="Google Shape;474;p13">
            <a:extLst>
              <a:ext uri="{FF2B5EF4-FFF2-40B4-BE49-F238E27FC236}">
                <a16:creationId xmlns:a16="http://schemas.microsoft.com/office/drawing/2014/main" id="{9322A89B-E844-4C83-993D-71161528A0A7}"/>
              </a:ext>
            </a:extLst>
          </p:cNvPr>
          <p:cNvSpPr txBox="1"/>
          <p:nvPr/>
        </p:nvSpPr>
        <p:spPr>
          <a:xfrm>
            <a:off x="2520552" y="6109327"/>
            <a:ext cx="29793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200" b="1" i="0" u="none" strike="noStrike" cap="none" dirty="0">
                <a:solidFill>
                  <a:srgbClr val="0070C0"/>
                </a:solidFill>
                <a:latin typeface="Raleway"/>
                <a:ea typeface="Raleway"/>
                <a:cs typeface="Raleway"/>
                <a:sym typeface="Raleway"/>
              </a:rPr>
              <a:t>Co-Founder, 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200" b="1" i="0" u="none" strike="noStrike" cap="none" dirty="0">
                <a:solidFill>
                  <a:srgbClr val="0070C0"/>
                </a:solidFill>
                <a:latin typeface="Raleway"/>
                <a:ea typeface="Raleway"/>
                <a:cs typeface="Raleway"/>
                <a:sym typeface="Raleway"/>
              </a:rPr>
              <a:t>Head of People &amp; Design</a:t>
            </a:r>
            <a:endParaRPr sz="1200" b="1" i="0" u="none" strike="noStrike" cap="none" dirty="0">
              <a:solidFill>
                <a:srgbClr val="0070C0"/>
              </a:solidFill>
              <a:latin typeface="Raleway"/>
              <a:ea typeface="Raleway"/>
              <a:cs typeface="Raleway"/>
              <a:sym typeface="Raleway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endParaRPr sz="1700" b="1" i="0" u="none" strike="noStrike" cap="none" dirty="0">
              <a:solidFill>
                <a:srgbClr val="0070C0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27" name="Google Shape;475;p13">
            <a:extLst>
              <a:ext uri="{FF2B5EF4-FFF2-40B4-BE49-F238E27FC236}">
                <a16:creationId xmlns:a16="http://schemas.microsoft.com/office/drawing/2014/main" id="{0899D914-DEED-417F-96CD-559AF3DC015D}"/>
              </a:ext>
            </a:extLst>
          </p:cNvPr>
          <p:cNvSpPr txBox="1"/>
          <p:nvPr/>
        </p:nvSpPr>
        <p:spPr>
          <a:xfrm>
            <a:off x="7763443" y="6186298"/>
            <a:ext cx="2034000" cy="63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lang="en-US" sz="1200" b="1" i="0" u="none" strike="noStrike" cap="none">
                <a:solidFill>
                  <a:srgbClr val="0070C0"/>
                </a:solidFill>
                <a:latin typeface="Raleway"/>
                <a:ea typeface="Raleway"/>
                <a:cs typeface="Raleway"/>
                <a:sym typeface="Raleway"/>
              </a:rPr>
              <a:t>Head of Technical Team</a:t>
            </a:r>
            <a:endParaRPr sz="1200" b="1" i="0" u="none" strike="noStrike" cap="none">
              <a:solidFill>
                <a:srgbClr val="0070C0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28" name="Google Shape;476;p13">
            <a:extLst>
              <a:ext uri="{FF2B5EF4-FFF2-40B4-BE49-F238E27FC236}">
                <a16:creationId xmlns:a16="http://schemas.microsoft.com/office/drawing/2014/main" id="{88AD1353-64EE-433B-A6E7-EA4AD357416E}"/>
              </a:ext>
            </a:extLst>
          </p:cNvPr>
          <p:cNvSpPr txBox="1"/>
          <p:nvPr/>
        </p:nvSpPr>
        <p:spPr>
          <a:xfrm>
            <a:off x="7610389" y="4490790"/>
            <a:ext cx="24462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1600" b="1" i="0" u="none" strike="noStrike" cap="none" dirty="0">
                <a:solidFill>
                  <a:srgbClr val="0070C0"/>
                </a:solidFill>
                <a:latin typeface="Josefin Sans"/>
                <a:ea typeface="Josefin Sans"/>
                <a:cs typeface="Josefin Sans"/>
                <a:sym typeface="Josefin Sans"/>
              </a:rPr>
              <a:t>Jordi Albo-Canals</a:t>
            </a:r>
            <a:endParaRPr sz="1600" b="1" i="0" u="none" strike="noStrike" cap="none" dirty="0">
              <a:solidFill>
                <a:srgbClr val="0070C0"/>
              </a:solidFill>
              <a:latin typeface="Josefin Sans"/>
              <a:ea typeface="Josefin Sans"/>
              <a:cs typeface="Josefin Sans"/>
              <a:sym typeface="Josefin Sans"/>
            </a:endParaRPr>
          </a:p>
        </p:txBody>
      </p:sp>
      <p:sp>
        <p:nvSpPr>
          <p:cNvPr id="29" name="Google Shape;487;p13">
            <a:extLst>
              <a:ext uri="{FF2B5EF4-FFF2-40B4-BE49-F238E27FC236}">
                <a16:creationId xmlns:a16="http://schemas.microsoft.com/office/drawing/2014/main" id="{2B36C36C-CB33-4549-AC5B-E84557034558}"/>
              </a:ext>
            </a:extLst>
          </p:cNvPr>
          <p:cNvSpPr txBox="1"/>
          <p:nvPr/>
        </p:nvSpPr>
        <p:spPr>
          <a:xfrm>
            <a:off x="5444530" y="6179148"/>
            <a:ext cx="20340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>
              <a:buClr>
                <a:srgbClr val="000000"/>
              </a:buClr>
              <a:buSzPts val="1700"/>
            </a:pPr>
            <a:r>
              <a:rPr lang="en-US" sz="1200" b="1" i="0" u="none" strike="noStrike" cap="none" dirty="0">
                <a:solidFill>
                  <a:srgbClr val="0070C0"/>
                </a:solidFill>
                <a:latin typeface="Raleway"/>
                <a:ea typeface="Raleway"/>
                <a:cs typeface="Raleway"/>
                <a:sym typeface="Raleway"/>
              </a:rPr>
              <a:t>Co-Founder, </a:t>
            </a:r>
            <a:endParaRPr lang="en-US"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lang="en-US" sz="1200" b="1" i="0" u="none" strike="noStrike" cap="none" dirty="0">
                <a:solidFill>
                  <a:srgbClr val="0070C0"/>
                </a:solidFill>
                <a:latin typeface="Raleway"/>
                <a:ea typeface="Raleway"/>
                <a:cs typeface="Raleway"/>
                <a:sym typeface="Raleway"/>
              </a:rPr>
              <a:t>Head of R&amp;D for Indoor Air Quality </a:t>
            </a:r>
            <a:endParaRPr sz="1200" b="1" i="0" u="none" strike="noStrike" cap="none" dirty="0">
              <a:solidFill>
                <a:srgbClr val="0070C0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30" name="Google Shape;489;p13">
            <a:extLst>
              <a:ext uri="{FF2B5EF4-FFF2-40B4-BE49-F238E27FC236}">
                <a16:creationId xmlns:a16="http://schemas.microsoft.com/office/drawing/2014/main" id="{480BEAB9-3C88-458C-92AE-616F0827F779}"/>
              </a:ext>
            </a:extLst>
          </p:cNvPr>
          <p:cNvSpPr txBox="1"/>
          <p:nvPr/>
        </p:nvSpPr>
        <p:spPr>
          <a:xfrm>
            <a:off x="4453918" y="4483192"/>
            <a:ext cx="38628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 i="0" u="none" strike="noStrike" cap="none" dirty="0">
              <a:solidFill>
                <a:srgbClr val="0070C0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1600" b="1" i="0" u="none" strike="noStrike" cap="none" dirty="0">
                <a:solidFill>
                  <a:srgbClr val="0070C0"/>
                </a:solidFill>
                <a:latin typeface="Josefin Sans"/>
                <a:ea typeface="Josefin Sans"/>
                <a:cs typeface="Josefin Sans"/>
                <a:sym typeface="Josefin Sans"/>
              </a:rPr>
              <a:t>Jose Guillermo Cedeño </a:t>
            </a:r>
            <a:endParaRPr sz="1600" b="1" i="0" u="none" strike="noStrike" cap="none" dirty="0">
              <a:solidFill>
                <a:srgbClr val="0070C0"/>
              </a:solidFill>
              <a:latin typeface="Josefin Sans"/>
              <a:ea typeface="Josefin Sans"/>
              <a:cs typeface="Josefin Sans"/>
              <a:sym typeface="Josefin Sans"/>
            </a:endParaRPr>
          </a:p>
        </p:txBody>
      </p:sp>
      <p:pic>
        <p:nvPicPr>
          <p:cNvPr id="31" name="Google Shape;490;p13">
            <a:extLst>
              <a:ext uri="{FF2B5EF4-FFF2-40B4-BE49-F238E27FC236}">
                <a16:creationId xmlns:a16="http://schemas.microsoft.com/office/drawing/2014/main" id="{7DFE3E02-6D90-475F-923D-4252C94BE574}"/>
              </a:ext>
            </a:extLst>
          </p:cNvPr>
          <p:cNvPicPr preferRelativeResize="0"/>
          <p:nvPr/>
        </p:nvPicPr>
        <p:blipFill rotWithShape="1">
          <a:blip r:embed="rId8">
            <a:alphaModFix/>
          </a:blip>
          <a:srcRect l="30636" t="13157" r="26255" b="21767"/>
          <a:stretch/>
        </p:blipFill>
        <p:spPr>
          <a:xfrm>
            <a:off x="3487191" y="4967151"/>
            <a:ext cx="1144200" cy="1143000"/>
          </a:xfrm>
          <a:prstGeom prst="ellipse">
            <a:avLst/>
          </a:prstGeom>
          <a:noFill/>
          <a:ln>
            <a:noFill/>
          </a:ln>
        </p:spPr>
      </p:pic>
      <p:pic>
        <p:nvPicPr>
          <p:cNvPr id="32" name="Google Shape;491;p13">
            <a:extLst>
              <a:ext uri="{FF2B5EF4-FFF2-40B4-BE49-F238E27FC236}">
                <a16:creationId xmlns:a16="http://schemas.microsoft.com/office/drawing/2014/main" id="{A48BA2D4-E681-4C8B-94A6-1C1F623D81A9}"/>
              </a:ext>
            </a:extLst>
          </p:cNvPr>
          <p:cNvPicPr preferRelativeResize="0"/>
          <p:nvPr/>
        </p:nvPicPr>
        <p:blipFill rotWithShape="1">
          <a:blip r:embed="rId9">
            <a:alphaModFix/>
          </a:blip>
          <a:srcRect l="21141" t="9913" r="26487" b="13889"/>
          <a:stretch/>
        </p:blipFill>
        <p:spPr>
          <a:xfrm>
            <a:off x="1327201" y="4967151"/>
            <a:ext cx="1176357" cy="1143000"/>
          </a:xfrm>
          <a:prstGeom prst="ellipse">
            <a:avLst/>
          </a:prstGeom>
          <a:noFill/>
          <a:ln>
            <a:noFill/>
          </a:ln>
        </p:spPr>
      </p:pic>
      <p:pic>
        <p:nvPicPr>
          <p:cNvPr id="33" name="Google Shape;496;p13">
            <a:extLst>
              <a:ext uri="{FF2B5EF4-FFF2-40B4-BE49-F238E27FC236}">
                <a16:creationId xmlns:a16="http://schemas.microsoft.com/office/drawing/2014/main" id="{0062D659-4990-4360-87A2-FA343ADDB807}"/>
              </a:ext>
            </a:extLst>
          </p:cNvPr>
          <p:cNvPicPr preferRelativeResize="0"/>
          <p:nvPr/>
        </p:nvPicPr>
        <p:blipFill rotWithShape="1">
          <a:blip r:embed="rId10">
            <a:alphaModFix/>
          </a:blip>
          <a:srcRect l="28559" t="13226" r="30499" b="27384"/>
          <a:stretch/>
        </p:blipFill>
        <p:spPr>
          <a:xfrm>
            <a:off x="8133054" y="4990190"/>
            <a:ext cx="1142400" cy="1143000"/>
          </a:xfrm>
          <a:prstGeom prst="ellipse">
            <a:avLst/>
          </a:prstGeom>
          <a:noFill/>
          <a:ln>
            <a:noFill/>
          </a:ln>
        </p:spPr>
      </p:pic>
      <p:pic>
        <p:nvPicPr>
          <p:cNvPr id="34" name="Google Shape;497;p13">
            <a:extLst>
              <a:ext uri="{FF2B5EF4-FFF2-40B4-BE49-F238E27FC236}">
                <a16:creationId xmlns:a16="http://schemas.microsoft.com/office/drawing/2014/main" id="{E98937ED-76CD-4951-A708-D38A33F8A61A}"/>
              </a:ext>
            </a:extLst>
          </p:cNvPr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5813808" y="4939935"/>
            <a:ext cx="1143000" cy="11430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35" name="Google Shape;510;p13">
            <a:extLst>
              <a:ext uri="{FF2B5EF4-FFF2-40B4-BE49-F238E27FC236}">
                <a16:creationId xmlns:a16="http://schemas.microsoft.com/office/drawing/2014/main" id="{C3F6AADC-331A-4AF1-A806-869FC6563885}"/>
              </a:ext>
            </a:extLst>
          </p:cNvPr>
          <p:cNvSpPr txBox="1"/>
          <p:nvPr/>
        </p:nvSpPr>
        <p:spPr>
          <a:xfrm>
            <a:off x="9743989" y="4490790"/>
            <a:ext cx="24462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1600" b="1" i="0" u="none" strike="noStrike" cap="none" dirty="0">
                <a:solidFill>
                  <a:srgbClr val="0070C0"/>
                </a:solidFill>
                <a:latin typeface="Josefin Sans"/>
                <a:ea typeface="Josefin Sans"/>
                <a:cs typeface="Josefin Sans"/>
                <a:sym typeface="Josefin Sans"/>
              </a:rPr>
              <a:t>Sebastian Solter</a:t>
            </a:r>
            <a:endParaRPr sz="1600" b="1" i="0" u="none" strike="noStrike" cap="none" dirty="0">
              <a:solidFill>
                <a:srgbClr val="0070C0"/>
              </a:solidFill>
              <a:latin typeface="Josefin Sans"/>
              <a:ea typeface="Josefin Sans"/>
              <a:cs typeface="Josefin Sans"/>
              <a:sym typeface="Josefin Sans"/>
            </a:endParaRPr>
          </a:p>
        </p:txBody>
      </p:sp>
      <p:sp>
        <p:nvSpPr>
          <p:cNvPr id="36" name="Google Shape;511;p13">
            <a:extLst>
              <a:ext uri="{FF2B5EF4-FFF2-40B4-BE49-F238E27FC236}">
                <a16:creationId xmlns:a16="http://schemas.microsoft.com/office/drawing/2014/main" id="{89C1D9E9-38D3-4FCE-AD19-8EDE7FF69F49}"/>
              </a:ext>
            </a:extLst>
          </p:cNvPr>
          <p:cNvSpPr txBox="1"/>
          <p:nvPr/>
        </p:nvSpPr>
        <p:spPr>
          <a:xfrm>
            <a:off x="9973243" y="6186298"/>
            <a:ext cx="2034000" cy="63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>
              <a:buClr>
                <a:srgbClr val="000000"/>
              </a:buClr>
              <a:buSzPts val="1700"/>
            </a:pPr>
            <a:r>
              <a:rPr lang="en-US" sz="1200" b="1" i="0" u="none" strike="noStrike" cap="none" dirty="0">
                <a:solidFill>
                  <a:srgbClr val="0070C0"/>
                </a:solidFill>
                <a:latin typeface="Raleway"/>
                <a:ea typeface="Raleway"/>
                <a:cs typeface="Raleway"/>
                <a:sym typeface="Raleway"/>
              </a:rPr>
              <a:t>Co-Founder, </a:t>
            </a:r>
            <a:endParaRPr lang="en-US"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lang="en-US" sz="1200" b="1" i="0" u="none" strike="noStrike" cap="none" dirty="0">
                <a:solidFill>
                  <a:srgbClr val="0070C0"/>
                </a:solidFill>
                <a:latin typeface="Raleway"/>
                <a:ea typeface="Raleway"/>
                <a:cs typeface="Raleway"/>
                <a:sym typeface="Raleway"/>
              </a:rPr>
              <a:t>Head of Operations</a:t>
            </a:r>
            <a:endParaRPr sz="1200" b="1" i="0" u="none" strike="noStrike" cap="none" dirty="0">
              <a:solidFill>
                <a:srgbClr val="0070C0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37" name="Google Shape;515;p13">
            <a:extLst>
              <a:ext uri="{FF2B5EF4-FFF2-40B4-BE49-F238E27FC236}">
                <a16:creationId xmlns:a16="http://schemas.microsoft.com/office/drawing/2014/main" id="{3D6D0247-014D-4535-B460-34848F9E3B2A}"/>
              </a:ext>
            </a:extLst>
          </p:cNvPr>
          <p:cNvSpPr/>
          <p:nvPr/>
        </p:nvSpPr>
        <p:spPr>
          <a:xfrm>
            <a:off x="10451705" y="4967139"/>
            <a:ext cx="1012500" cy="1012500"/>
          </a:xfrm>
          <a:prstGeom prst="ellipse">
            <a:avLst/>
          </a:prstGeom>
          <a:solidFill>
            <a:schemeClr val="lt2"/>
          </a:solidFill>
          <a:ln>
            <a:noFill/>
          </a:ln>
          <a:effectLst>
            <a:outerShdw blurRad="57150" dist="19050" dir="5400000" algn="bl" rotWithShape="0">
              <a:srgbClr val="000000">
                <a:alpha val="49803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" name="Google Shape;516;p13">
            <a:extLst>
              <a:ext uri="{FF2B5EF4-FFF2-40B4-BE49-F238E27FC236}">
                <a16:creationId xmlns:a16="http://schemas.microsoft.com/office/drawing/2014/main" id="{A6CD09E1-826D-4192-9654-20FC78829CFA}"/>
              </a:ext>
            </a:extLst>
          </p:cNvPr>
          <p:cNvSpPr/>
          <p:nvPr/>
        </p:nvSpPr>
        <p:spPr>
          <a:xfrm>
            <a:off x="10451705" y="4928680"/>
            <a:ext cx="1037400" cy="1143000"/>
          </a:xfrm>
          <a:prstGeom prst="ellipse">
            <a:avLst/>
          </a:prstGeom>
          <a:blipFill rotWithShape="1">
            <a:blip r:embed="rId12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" name="Google Shape;206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502779" y="-20125"/>
            <a:ext cx="689223" cy="686400"/>
          </a:xfrm>
          <a:prstGeom prst="rect">
            <a:avLst/>
          </a:prstGeom>
          <a:noFill/>
          <a:ln>
            <a:noFill/>
          </a:ln>
        </p:spPr>
      </p:pic>
      <p:sp>
        <p:nvSpPr>
          <p:cNvPr id="207" name="Google Shape;207;p3"/>
          <p:cNvSpPr txBox="1"/>
          <p:nvPr/>
        </p:nvSpPr>
        <p:spPr>
          <a:xfrm>
            <a:off x="-231874" y="6373190"/>
            <a:ext cx="6970800" cy="39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60375" marR="0" lvl="1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 b="0" i="1" u="none" strike="noStrike" cap="none" dirty="0">
                <a:solidFill>
                  <a:srgbClr val="757070"/>
                </a:solidFill>
                <a:latin typeface="Calibri"/>
                <a:ea typeface="Calibri"/>
                <a:cs typeface="Calibri"/>
                <a:sym typeface="Calibri"/>
              </a:rPr>
              <a:t>Confidential and Proprietary.  </a:t>
            </a:r>
            <a:r>
              <a:rPr lang="en-US" sz="1100" b="0" i="1" u="none" strike="noStrike" cap="none" dirty="0" err="1">
                <a:solidFill>
                  <a:srgbClr val="757070"/>
                </a:solidFill>
                <a:latin typeface="Calibri"/>
                <a:ea typeface="Calibri"/>
                <a:cs typeface="Calibri"/>
                <a:sym typeface="Calibri"/>
              </a:rPr>
              <a:t>AirStat</a:t>
            </a:r>
            <a:r>
              <a:rPr lang="en-US" sz="1100" b="0" i="1" u="none" strike="noStrike" cap="none" dirty="0">
                <a:solidFill>
                  <a:srgbClr val="757070"/>
                </a:solidFill>
                <a:latin typeface="Calibri"/>
                <a:ea typeface="Calibri"/>
                <a:cs typeface="Calibri"/>
                <a:sym typeface="Calibri"/>
              </a:rPr>
              <a:t>, Inc</a:t>
            </a:r>
            <a:r>
              <a:rPr lang="en-US" sz="2200" b="0" i="0" u="none" strike="noStrike" cap="none" dirty="0">
                <a:solidFill>
                  <a:srgbClr val="757070"/>
                </a:solidFill>
                <a:latin typeface="Calibri"/>
                <a:ea typeface="Calibri"/>
                <a:cs typeface="Calibri"/>
                <a:sym typeface="Calibri"/>
              </a:rPr>
              <a:t>. 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8" name="Google Shape;208;p3"/>
          <p:cNvSpPr txBox="1">
            <a:spLocks noGrp="1"/>
          </p:cNvSpPr>
          <p:nvPr>
            <p:ph type="sldNum" idx="4294967295"/>
          </p:nvPr>
        </p:nvSpPr>
        <p:spPr>
          <a:xfrm>
            <a:off x="9104190" y="638924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2</a:t>
            </a:fld>
            <a:endParaRPr/>
          </a:p>
        </p:txBody>
      </p:sp>
      <p:pic>
        <p:nvPicPr>
          <p:cNvPr id="209" name="Google Shape;209;p3"/>
          <p:cNvPicPr preferRelativeResize="0"/>
          <p:nvPr/>
        </p:nvPicPr>
        <p:blipFill rotWithShape="1">
          <a:blip r:embed="rId4">
            <a:alphaModFix amt="50000"/>
          </a:blip>
          <a:srcRect/>
          <a:stretch/>
        </p:blipFill>
        <p:spPr>
          <a:xfrm>
            <a:off x="11447825" y="-19378"/>
            <a:ext cx="744176" cy="741136"/>
          </a:xfrm>
          <a:prstGeom prst="rect">
            <a:avLst/>
          </a:prstGeom>
          <a:noFill/>
          <a:ln>
            <a:noFill/>
          </a:ln>
        </p:spPr>
      </p:pic>
      <p:sp>
        <p:nvSpPr>
          <p:cNvPr id="213" name="Google Shape;213;p3"/>
          <p:cNvSpPr txBox="1"/>
          <p:nvPr/>
        </p:nvSpPr>
        <p:spPr>
          <a:xfrm>
            <a:off x="7260700" y="3355400"/>
            <a:ext cx="68226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" name="Google Shape;263;p5">
            <a:extLst>
              <a:ext uri="{FF2B5EF4-FFF2-40B4-BE49-F238E27FC236}">
                <a16:creationId xmlns:a16="http://schemas.microsoft.com/office/drawing/2014/main" id="{1926FFBB-31EA-4CAD-9A3A-4BFEBCF2AD0D}"/>
              </a:ext>
            </a:extLst>
          </p:cNvPr>
          <p:cNvSpPr/>
          <p:nvPr/>
        </p:nvSpPr>
        <p:spPr>
          <a:xfrm>
            <a:off x="5500468" y="2391508"/>
            <a:ext cx="2111288" cy="2008947"/>
          </a:xfrm>
          <a:prstGeom prst="flowChartConnector">
            <a:avLst/>
          </a:prstGeom>
          <a:solidFill>
            <a:schemeClr val="accent5">
              <a:lumMod val="40000"/>
              <a:lumOff val="60000"/>
            </a:schemeClr>
          </a:solidFill>
          <a:ln w="28575" cap="flat" cmpd="sng">
            <a:solidFill>
              <a:srgbClr val="F2F2F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" name="Google Shape;264;p5">
            <a:extLst>
              <a:ext uri="{FF2B5EF4-FFF2-40B4-BE49-F238E27FC236}">
                <a16:creationId xmlns:a16="http://schemas.microsoft.com/office/drawing/2014/main" id="{D73A1E87-D13F-4E8F-B05D-D5796FCD6745}"/>
              </a:ext>
            </a:extLst>
          </p:cNvPr>
          <p:cNvSpPr/>
          <p:nvPr/>
        </p:nvSpPr>
        <p:spPr>
          <a:xfrm>
            <a:off x="6676011" y="2391508"/>
            <a:ext cx="2111288" cy="2008947"/>
          </a:xfrm>
          <a:prstGeom prst="flowChartConnector">
            <a:avLst/>
          </a:prstGeom>
          <a:solidFill>
            <a:schemeClr val="accent5">
              <a:lumMod val="40000"/>
              <a:lumOff val="60000"/>
            </a:schemeClr>
          </a:solidFill>
          <a:ln w="28575" cap="flat" cmpd="sng">
            <a:solidFill>
              <a:srgbClr val="F2F2F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" name="Google Shape;265;p5">
            <a:extLst>
              <a:ext uri="{FF2B5EF4-FFF2-40B4-BE49-F238E27FC236}">
                <a16:creationId xmlns:a16="http://schemas.microsoft.com/office/drawing/2014/main" id="{97E98246-A502-4593-A5AD-18CABB7B24E2}"/>
              </a:ext>
            </a:extLst>
          </p:cNvPr>
          <p:cNvSpPr/>
          <p:nvPr/>
        </p:nvSpPr>
        <p:spPr>
          <a:xfrm>
            <a:off x="6088240" y="3393047"/>
            <a:ext cx="2111288" cy="2008947"/>
          </a:xfrm>
          <a:prstGeom prst="flowChartConnector">
            <a:avLst/>
          </a:prstGeom>
          <a:solidFill>
            <a:schemeClr val="accent5">
              <a:lumMod val="40000"/>
              <a:lumOff val="60000"/>
            </a:schemeClr>
          </a:solidFill>
          <a:ln w="28575" cap="flat" cmpd="sng">
            <a:solidFill>
              <a:srgbClr val="F2F2F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" name="Google Shape;266;p5">
            <a:extLst>
              <a:ext uri="{FF2B5EF4-FFF2-40B4-BE49-F238E27FC236}">
                <a16:creationId xmlns:a16="http://schemas.microsoft.com/office/drawing/2014/main" id="{4E1C89EB-6F98-4573-87CF-D6DEED400558}"/>
              </a:ext>
            </a:extLst>
          </p:cNvPr>
          <p:cNvSpPr txBox="1">
            <a:spLocks/>
          </p:cNvSpPr>
          <p:nvPr/>
        </p:nvSpPr>
        <p:spPr>
          <a:xfrm>
            <a:off x="5605483" y="3004899"/>
            <a:ext cx="1191664" cy="41961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indent="0" algn="ctr">
              <a:lnSpc>
                <a:spcPct val="100000"/>
              </a:lnSpc>
              <a:spcBef>
                <a:spcPts val="0"/>
              </a:spcBef>
              <a:buClr>
                <a:schemeClr val="lt1"/>
              </a:buClr>
              <a:buSzPts val="2250"/>
              <a:buFont typeface="Arial"/>
              <a:buNone/>
            </a:pPr>
            <a:r>
              <a:rPr lang="en-US" sz="2400" b="1">
                <a:solidFill>
                  <a:schemeClr val="lt1"/>
                </a:solidFill>
                <a:latin typeface="Josefin Sans"/>
                <a:ea typeface="Josefin Sans"/>
                <a:cs typeface="Josefin Sans"/>
                <a:sym typeface="Josefin Sans"/>
              </a:rPr>
              <a:t>ENERGY</a:t>
            </a:r>
            <a:endParaRPr lang="en-US" sz="1350" b="1">
              <a:solidFill>
                <a:schemeClr val="lt1"/>
              </a:solidFill>
              <a:latin typeface="Josefin Sans"/>
              <a:ea typeface="Josefin Sans"/>
              <a:cs typeface="Josefin Sans"/>
              <a:sym typeface="Josefin Sans"/>
            </a:endParaRPr>
          </a:p>
        </p:txBody>
      </p:sp>
      <p:sp>
        <p:nvSpPr>
          <p:cNvPr id="29" name="Google Shape;267;p5">
            <a:extLst>
              <a:ext uri="{FF2B5EF4-FFF2-40B4-BE49-F238E27FC236}">
                <a16:creationId xmlns:a16="http://schemas.microsoft.com/office/drawing/2014/main" id="{3301CCED-5F62-45AB-9CEE-46C9D44B58FD}"/>
              </a:ext>
            </a:extLst>
          </p:cNvPr>
          <p:cNvSpPr txBox="1">
            <a:spLocks/>
          </p:cNvSpPr>
          <p:nvPr/>
        </p:nvSpPr>
        <p:spPr>
          <a:xfrm>
            <a:off x="7542677" y="3004899"/>
            <a:ext cx="1191664" cy="41961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indent="0" algn="ctr">
              <a:lnSpc>
                <a:spcPct val="100000"/>
              </a:lnSpc>
              <a:spcBef>
                <a:spcPts val="0"/>
              </a:spcBef>
              <a:buClr>
                <a:schemeClr val="lt1"/>
              </a:buClr>
              <a:buSzPts val="2250"/>
              <a:buFont typeface="Arial"/>
              <a:buNone/>
            </a:pPr>
            <a:r>
              <a:rPr lang="en-US" sz="2400" b="1">
                <a:solidFill>
                  <a:schemeClr val="lt1"/>
                </a:solidFill>
                <a:latin typeface="Josefin Sans"/>
                <a:ea typeface="Josefin Sans"/>
                <a:cs typeface="Josefin Sans"/>
                <a:sym typeface="Josefin Sans"/>
              </a:rPr>
              <a:t>HEALTH</a:t>
            </a:r>
            <a:endParaRPr lang="en-US" sz="1350" b="1">
              <a:solidFill>
                <a:schemeClr val="lt1"/>
              </a:solidFill>
              <a:latin typeface="Josefin Sans"/>
              <a:ea typeface="Josefin Sans"/>
              <a:cs typeface="Josefin Sans"/>
              <a:sym typeface="Josefin Sans"/>
            </a:endParaRPr>
          </a:p>
        </p:txBody>
      </p:sp>
      <p:sp>
        <p:nvSpPr>
          <p:cNvPr id="30" name="Google Shape;268;p5">
            <a:extLst>
              <a:ext uri="{FF2B5EF4-FFF2-40B4-BE49-F238E27FC236}">
                <a16:creationId xmlns:a16="http://schemas.microsoft.com/office/drawing/2014/main" id="{622914B1-0910-4487-BA4B-E233E2172A90}"/>
              </a:ext>
            </a:extLst>
          </p:cNvPr>
          <p:cNvSpPr txBox="1">
            <a:spLocks/>
          </p:cNvSpPr>
          <p:nvPr/>
        </p:nvSpPr>
        <p:spPr>
          <a:xfrm>
            <a:off x="6548051" y="4529995"/>
            <a:ext cx="1191664" cy="41961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indent="0" algn="ctr">
              <a:lnSpc>
                <a:spcPct val="100000"/>
              </a:lnSpc>
              <a:spcBef>
                <a:spcPts val="0"/>
              </a:spcBef>
              <a:buClr>
                <a:schemeClr val="lt1"/>
              </a:buClr>
              <a:buSzPts val="2250"/>
              <a:buFont typeface="Arial"/>
              <a:buNone/>
            </a:pPr>
            <a:r>
              <a:rPr lang="en-US" sz="2400" b="1">
                <a:solidFill>
                  <a:schemeClr val="lt1"/>
                </a:solidFill>
                <a:latin typeface="Josefin Sans"/>
                <a:ea typeface="Josefin Sans"/>
                <a:cs typeface="Josefin Sans"/>
                <a:sym typeface="Josefin Sans"/>
              </a:rPr>
              <a:t>DATA</a:t>
            </a:r>
            <a:endParaRPr lang="en-US" sz="1350" b="1">
              <a:solidFill>
                <a:schemeClr val="lt1"/>
              </a:solidFill>
              <a:latin typeface="Josefin Sans"/>
              <a:ea typeface="Josefin Sans"/>
              <a:cs typeface="Josefin Sans"/>
              <a:sym typeface="Josefin Sans"/>
            </a:endParaRPr>
          </a:p>
        </p:txBody>
      </p:sp>
      <p:sp>
        <p:nvSpPr>
          <p:cNvPr id="32" name="Google Shape;264;p5">
            <a:extLst>
              <a:ext uri="{FF2B5EF4-FFF2-40B4-BE49-F238E27FC236}">
                <a16:creationId xmlns:a16="http://schemas.microsoft.com/office/drawing/2014/main" id="{BAB47277-29B0-4DD4-8857-63458B72C46E}"/>
              </a:ext>
            </a:extLst>
          </p:cNvPr>
          <p:cNvSpPr/>
          <p:nvPr/>
        </p:nvSpPr>
        <p:spPr>
          <a:xfrm>
            <a:off x="6676011" y="2391508"/>
            <a:ext cx="2111288" cy="2008947"/>
          </a:xfrm>
          <a:prstGeom prst="flowChartConnector">
            <a:avLst/>
          </a:prstGeom>
          <a:solidFill>
            <a:schemeClr val="accent5">
              <a:lumMod val="40000"/>
              <a:lumOff val="60000"/>
            </a:schemeClr>
          </a:solidFill>
          <a:ln w="28575" cap="flat" cmpd="sng">
            <a:solidFill>
              <a:srgbClr val="F2F2F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" name="Google Shape;265;p5">
            <a:extLst>
              <a:ext uri="{FF2B5EF4-FFF2-40B4-BE49-F238E27FC236}">
                <a16:creationId xmlns:a16="http://schemas.microsoft.com/office/drawing/2014/main" id="{9016151D-2BB7-4B4A-84FC-0AB32943E645}"/>
              </a:ext>
            </a:extLst>
          </p:cNvPr>
          <p:cNvSpPr/>
          <p:nvPr/>
        </p:nvSpPr>
        <p:spPr>
          <a:xfrm>
            <a:off x="6088240" y="3393047"/>
            <a:ext cx="2111288" cy="2008947"/>
          </a:xfrm>
          <a:prstGeom prst="flowChartConnector">
            <a:avLst/>
          </a:prstGeom>
          <a:solidFill>
            <a:schemeClr val="accent5">
              <a:lumMod val="40000"/>
              <a:lumOff val="60000"/>
            </a:schemeClr>
          </a:solidFill>
          <a:ln w="28575" cap="flat" cmpd="sng">
            <a:solidFill>
              <a:srgbClr val="F2F2F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" name="Google Shape;266;p5">
            <a:extLst>
              <a:ext uri="{FF2B5EF4-FFF2-40B4-BE49-F238E27FC236}">
                <a16:creationId xmlns:a16="http://schemas.microsoft.com/office/drawing/2014/main" id="{8AE59948-B841-45FB-8B60-DC03ECF2EF09}"/>
              </a:ext>
            </a:extLst>
          </p:cNvPr>
          <p:cNvSpPr txBox="1">
            <a:spLocks/>
          </p:cNvSpPr>
          <p:nvPr/>
        </p:nvSpPr>
        <p:spPr>
          <a:xfrm>
            <a:off x="5605483" y="3004899"/>
            <a:ext cx="1191664" cy="41961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indent="0" algn="ctr">
              <a:lnSpc>
                <a:spcPct val="100000"/>
              </a:lnSpc>
              <a:spcBef>
                <a:spcPts val="0"/>
              </a:spcBef>
              <a:buClr>
                <a:schemeClr val="lt1"/>
              </a:buClr>
              <a:buSzPts val="2250"/>
              <a:buFont typeface="Arial"/>
              <a:buNone/>
            </a:pPr>
            <a:r>
              <a:rPr lang="en-US" sz="1400" b="1" dirty="0">
                <a:solidFill>
                  <a:schemeClr val="lt1"/>
                </a:solidFill>
                <a:latin typeface="Josefin Sans"/>
                <a:ea typeface="Josefin Sans"/>
                <a:cs typeface="Josefin Sans"/>
                <a:sym typeface="Josefin Sans"/>
              </a:rPr>
              <a:t>ENERGY</a:t>
            </a:r>
          </a:p>
        </p:txBody>
      </p:sp>
      <p:sp>
        <p:nvSpPr>
          <p:cNvPr id="35" name="Google Shape;268;p5">
            <a:extLst>
              <a:ext uri="{FF2B5EF4-FFF2-40B4-BE49-F238E27FC236}">
                <a16:creationId xmlns:a16="http://schemas.microsoft.com/office/drawing/2014/main" id="{70B88F6A-79CA-4E24-870C-F325EED6644E}"/>
              </a:ext>
            </a:extLst>
          </p:cNvPr>
          <p:cNvSpPr txBox="1">
            <a:spLocks/>
          </p:cNvSpPr>
          <p:nvPr/>
        </p:nvSpPr>
        <p:spPr>
          <a:xfrm>
            <a:off x="6548051" y="4529995"/>
            <a:ext cx="1191664" cy="41961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indent="0" algn="ctr">
              <a:lnSpc>
                <a:spcPct val="100000"/>
              </a:lnSpc>
              <a:spcBef>
                <a:spcPts val="0"/>
              </a:spcBef>
              <a:buClr>
                <a:schemeClr val="lt1"/>
              </a:buClr>
              <a:buSzPts val="2250"/>
              <a:buFont typeface="Arial"/>
              <a:buNone/>
            </a:pPr>
            <a:r>
              <a:rPr lang="en-US" sz="1400" b="1" dirty="0">
                <a:solidFill>
                  <a:schemeClr val="lt1"/>
                </a:solidFill>
                <a:latin typeface="Josefin Sans"/>
                <a:ea typeface="Josefin Sans"/>
                <a:cs typeface="Josefin Sans"/>
                <a:sym typeface="Josefin Sans"/>
              </a:rPr>
              <a:t>DATA</a:t>
            </a:r>
          </a:p>
        </p:txBody>
      </p:sp>
      <p:pic>
        <p:nvPicPr>
          <p:cNvPr id="36" name="Google Shape;276;p5">
            <a:extLst>
              <a:ext uri="{FF2B5EF4-FFF2-40B4-BE49-F238E27FC236}">
                <a16:creationId xmlns:a16="http://schemas.microsoft.com/office/drawing/2014/main" id="{09B318B5-F831-4439-9451-8B56501C3CF2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 l="6292" t="24850" r="6788" b="39809"/>
          <a:stretch/>
        </p:blipFill>
        <p:spPr>
          <a:xfrm>
            <a:off x="6843678" y="3659189"/>
            <a:ext cx="642485" cy="11645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28575" cap="flat" cmpd="sng">
            <a:solidFill>
              <a:srgbClr val="F2F2F2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44" name="Google Shape;267;p5">
            <a:extLst>
              <a:ext uri="{FF2B5EF4-FFF2-40B4-BE49-F238E27FC236}">
                <a16:creationId xmlns:a16="http://schemas.microsoft.com/office/drawing/2014/main" id="{6E60639D-2EF1-45E5-846E-8C3D497E8EFA}"/>
              </a:ext>
            </a:extLst>
          </p:cNvPr>
          <p:cNvSpPr txBox="1">
            <a:spLocks/>
          </p:cNvSpPr>
          <p:nvPr/>
        </p:nvSpPr>
        <p:spPr>
          <a:xfrm>
            <a:off x="7529594" y="2930501"/>
            <a:ext cx="1191664" cy="4196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indent="0" algn="ctr">
              <a:lnSpc>
                <a:spcPct val="100000"/>
              </a:lnSpc>
              <a:spcBef>
                <a:spcPts val="0"/>
              </a:spcBef>
              <a:buClr>
                <a:schemeClr val="lt1"/>
              </a:buClr>
              <a:buSzPts val="2250"/>
              <a:buFont typeface="Arial"/>
              <a:buNone/>
            </a:pPr>
            <a:r>
              <a:rPr lang="en-US" sz="1400" b="1" dirty="0">
                <a:solidFill>
                  <a:schemeClr val="lt1"/>
                </a:solidFill>
                <a:latin typeface="Josefin Sans"/>
                <a:ea typeface="Josefin Sans"/>
                <a:cs typeface="Josefin Sans"/>
                <a:sym typeface="Josefin Sans"/>
              </a:rPr>
              <a:t>HEALTH</a:t>
            </a:r>
          </a:p>
        </p:txBody>
      </p:sp>
      <p:sp>
        <p:nvSpPr>
          <p:cNvPr id="31" name="Google Shape;263;p5">
            <a:extLst>
              <a:ext uri="{FF2B5EF4-FFF2-40B4-BE49-F238E27FC236}">
                <a16:creationId xmlns:a16="http://schemas.microsoft.com/office/drawing/2014/main" id="{4149A59C-02F5-4228-966B-F8888001489A}"/>
              </a:ext>
            </a:extLst>
          </p:cNvPr>
          <p:cNvSpPr/>
          <p:nvPr/>
        </p:nvSpPr>
        <p:spPr>
          <a:xfrm>
            <a:off x="5500468" y="2391508"/>
            <a:ext cx="2111288" cy="2008947"/>
          </a:xfrm>
          <a:prstGeom prst="flowChartConnector">
            <a:avLst/>
          </a:prstGeom>
          <a:solidFill>
            <a:schemeClr val="accent5">
              <a:lumMod val="40000"/>
              <a:lumOff val="60000"/>
            </a:schemeClr>
          </a:solidFill>
          <a:ln w="28575" cap="flat" cmpd="sng">
            <a:solidFill>
              <a:srgbClr val="F2F2F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endParaRPr/>
          </a:p>
        </p:txBody>
      </p:sp>
      <p:pic>
        <p:nvPicPr>
          <p:cNvPr id="257" name="Google Shape;257;p5"/>
          <p:cNvPicPr preferRelativeResize="0"/>
          <p:nvPr/>
        </p:nvPicPr>
        <p:blipFill rotWithShape="1">
          <a:blip r:embed="rId3">
            <a:alphaModFix/>
          </a:blip>
          <a:srcRect t="14140"/>
          <a:stretch/>
        </p:blipFill>
        <p:spPr>
          <a:xfrm>
            <a:off x="-50" y="0"/>
            <a:ext cx="12192102" cy="6857999"/>
          </a:xfrm>
          <a:prstGeom prst="rect">
            <a:avLst/>
          </a:prstGeom>
          <a:noFill/>
          <a:ln>
            <a:noFill/>
          </a:ln>
        </p:spPr>
      </p:pic>
      <p:sp>
        <p:nvSpPr>
          <p:cNvPr id="260" name="Google Shape;260;p5"/>
          <p:cNvSpPr txBox="1">
            <a:spLocks noGrp="1"/>
          </p:cNvSpPr>
          <p:nvPr>
            <p:ph type="sldNum" idx="12"/>
          </p:nvPr>
        </p:nvSpPr>
        <p:spPr>
          <a:xfrm>
            <a:off x="9104190" y="6358792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>
                <a:solidFill>
                  <a:srgbClr val="D8D8D8"/>
                </a:solidFill>
              </a:rPr>
              <a:t>3</a:t>
            </a:fld>
            <a:endParaRPr>
              <a:solidFill>
                <a:srgbClr val="D8D8D8"/>
              </a:solidFill>
            </a:endParaRPr>
          </a:p>
        </p:txBody>
      </p:sp>
      <p:pic>
        <p:nvPicPr>
          <p:cNvPr id="262" name="Google Shape;262;p5"/>
          <p:cNvPicPr preferRelativeResize="0"/>
          <p:nvPr/>
        </p:nvPicPr>
        <p:blipFill rotWithShape="1">
          <a:blip r:embed="rId4">
            <a:alphaModFix amt="50000"/>
          </a:blip>
          <a:srcRect/>
          <a:stretch/>
        </p:blipFill>
        <p:spPr>
          <a:xfrm>
            <a:off x="11502779" y="-20125"/>
            <a:ext cx="689223" cy="686400"/>
          </a:xfrm>
          <a:prstGeom prst="rect">
            <a:avLst/>
          </a:prstGeom>
          <a:noFill/>
          <a:ln>
            <a:noFill/>
          </a:ln>
        </p:spPr>
      </p:pic>
      <p:sp>
        <p:nvSpPr>
          <p:cNvPr id="263" name="Google Shape;263;p5"/>
          <p:cNvSpPr/>
          <p:nvPr/>
        </p:nvSpPr>
        <p:spPr>
          <a:xfrm>
            <a:off x="4132825" y="1690825"/>
            <a:ext cx="1958400" cy="2247850"/>
          </a:xfrm>
          <a:prstGeom prst="flowChartConnector">
            <a:avLst/>
          </a:prstGeom>
          <a:noFill/>
          <a:ln w="28575" cap="flat" cmpd="sng">
            <a:solidFill>
              <a:srgbClr val="F2F2F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4" name="Google Shape;264;p5"/>
          <p:cNvSpPr/>
          <p:nvPr/>
        </p:nvSpPr>
        <p:spPr>
          <a:xfrm>
            <a:off x="6057925" y="1690825"/>
            <a:ext cx="1958400" cy="2247850"/>
          </a:xfrm>
          <a:prstGeom prst="flowChartConnector">
            <a:avLst/>
          </a:prstGeom>
          <a:noFill/>
          <a:ln w="28575" cap="flat" cmpd="sng">
            <a:solidFill>
              <a:srgbClr val="F2F2F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5" name="Google Shape;265;p5"/>
          <p:cNvSpPr/>
          <p:nvPr/>
        </p:nvSpPr>
        <p:spPr>
          <a:xfrm>
            <a:off x="5095375" y="3329125"/>
            <a:ext cx="1958400" cy="2247850"/>
          </a:xfrm>
          <a:prstGeom prst="flowChartConnector">
            <a:avLst/>
          </a:prstGeom>
          <a:noFill/>
          <a:ln w="28575" cap="flat" cmpd="sng">
            <a:solidFill>
              <a:srgbClr val="F2F2F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6" name="Google Shape;266;p5"/>
          <p:cNvSpPr txBox="1">
            <a:spLocks noGrp="1"/>
          </p:cNvSpPr>
          <p:nvPr>
            <p:ph type="subTitle" idx="4294967295"/>
          </p:nvPr>
        </p:nvSpPr>
        <p:spPr>
          <a:xfrm>
            <a:off x="3978315" y="2283467"/>
            <a:ext cx="1105370" cy="4695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250"/>
              <a:buFont typeface="Arial"/>
              <a:buNone/>
            </a:pPr>
            <a:r>
              <a:rPr lang="en-US" sz="2400" b="1" i="0" u="none" strike="noStrike" cap="none" dirty="0">
                <a:solidFill>
                  <a:schemeClr val="lt1"/>
                </a:solidFill>
                <a:latin typeface="Josefin Sans"/>
                <a:ea typeface="Josefin Sans"/>
                <a:cs typeface="Josefin Sans"/>
                <a:sym typeface="Josefin Sans"/>
              </a:rPr>
              <a:t>ENERGY</a:t>
            </a:r>
            <a:endParaRPr sz="1350" b="1" i="0" u="none" strike="noStrike" cap="none" dirty="0">
              <a:solidFill>
                <a:schemeClr val="lt1"/>
              </a:solidFill>
              <a:latin typeface="Josefin Sans"/>
              <a:ea typeface="Josefin Sans"/>
              <a:cs typeface="Josefin Sans"/>
              <a:sym typeface="Josefin Sans"/>
            </a:endParaRPr>
          </a:p>
        </p:txBody>
      </p:sp>
      <p:sp>
        <p:nvSpPr>
          <p:cNvPr id="267" name="Google Shape;267;p5"/>
          <p:cNvSpPr txBox="1">
            <a:spLocks noGrp="1"/>
          </p:cNvSpPr>
          <p:nvPr>
            <p:ph type="subTitle" idx="4294967295"/>
          </p:nvPr>
        </p:nvSpPr>
        <p:spPr>
          <a:xfrm>
            <a:off x="7150715" y="2283467"/>
            <a:ext cx="1105370" cy="4695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250"/>
              <a:buFont typeface="Arial"/>
              <a:buNone/>
            </a:pPr>
            <a:r>
              <a:rPr lang="en-US" sz="2400" b="1" i="0" u="none" strike="noStrike" cap="none" dirty="0">
                <a:solidFill>
                  <a:schemeClr val="lt1"/>
                </a:solidFill>
                <a:latin typeface="Josefin Sans"/>
                <a:ea typeface="Josefin Sans"/>
                <a:cs typeface="Josefin Sans"/>
                <a:sym typeface="Josefin Sans"/>
              </a:rPr>
              <a:t>HEALTH</a:t>
            </a:r>
            <a:endParaRPr sz="1350" b="1" i="0" u="none" strike="noStrike" cap="none" dirty="0">
              <a:solidFill>
                <a:schemeClr val="lt1"/>
              </a:solidFill>
              <a:latin typeface="Josefin Sans"/>
              <a:ea typeface="Josefin Sans"/>
              <a:cs typeface="Josefin Sans"/>
              <a:sym typeface="Josefin Sans"/>
            </a:endParaRPr>
          </a:p>
        </p:txBody>
      </p:sp>
      <p:sp>
        <p:nvSpPr>
          <p:cNvPr id="268" name="Google Shape;268;p5"/>
          <p:cNvSpPr txBox="1">
            <a:spLocks noGrp="1"/>
          </p:cNvSpPr>
          <p:nvPr>
            <p:ph type="subTitle" idx="4294967295"/>
          </p:nvPr>
        </p:nvSpPr>
        <p:spPr>
          <a:xfrm>
            <a:off x="5521890" y="4778192"/>
            <a:ext cx="1105370" cy="4695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250"/>
              <a:buFont typeface="Arial"/>
              <a:buNone/>
            </a:pPr>
            <a:r>
              <a:rPr lang="en-US" sz="2400" b="1" i="0" u="none" strike="noStrike" cap="none">
                <a:solidFill>
                  <a:schemeClr val="lt1"/>
                </a:solidFill>
                <a:latin typeface="Josefin Sans"/>
                <a:ea typeface="Josefin Sans"/>
                <a:cs typeface="Josefin Sans"/>
                <a:sym typeface="Josefin Sans"/>
              </a:rPr>
              <a:t>DATA</a:t>
            </a:r>
            <a:endParaRPr sz="1350" b="1" i="0" u="none" strike="noStrike" cap="none">
              <a:solidFill>
                <a:schemeClr val="lt1"/>
              </a:solidFill>
              <a:latin typeface="Josefin Sans"/>
              <a:ea typeface="Josefin Sans"/>
              <a:cs typeface="Josefin Sans"/>
              <a:sym typeface="Josefin Sans"/>
            </a:endParaRPr>
          </a:p>
        </p:txBody>
      </p:sp>
      <p:pic>
        <p:nvPicPr>
          <p:cNvPr id="276" name="Google Shape;276;p5"/>
          <p:cNvPicPr preferRelativeResize="0"/>
          <p:nvPr/>
        </p:nvPicPr>
        <p:blipFill rotWithShape="1">
          <a:blip r:embed="rId5">
            <a:alphaModFix/>
          </a:blip>
          <a:srcRect l="6292" t="24850" r="6788" b="39809"/>
          <a:stretch/>
        </p:blipFill>
        <p:spPr>
          <a:xfrm>
            <a:off x="5582950" y="3245300"/>
            <a:ext cx="1052150" cy="190501"/>
          </a:xfrm>
          <a:prstGeom prst="rect">
            <a:avLst/>
          </a:prstGeom>
          <a:noFill/>
          <a:ln w="28575" cap="flat" cmpd="sng">
            <a:solidFill>
              <a:srgbClr val="F2F2F2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177</Words>
  <Application>Microsoft Office PowerPoint</Application>
  <PresentationFormat>Widescreen</PresentationFormat>
  <Paragraphs>32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Montserrat Medium</vt:lpstr>
      <vt:lpstr>Calibri</vt:lpstr>
      <vt:lpstr>Raleway</vt:lpstr>
      <vt:lpstr>Arial</vt:lpstr>
      <vt:lpstr>Josefin Sans</vt:lpstr>
      <vt:lpstr>Tema de Office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eduardo</cp:lastModifiedBy>
  <cp:revision>1</cp:revision>
  <dcterms:created xsi:type="dcterms:W3CDTF">2021-01-05T13:37:37Z</dcterms:created>
  <dcterms:modified xsi:type="dcterms:W3CDTF">2022-02-25T21:28:13Z</dcterms:modified>
</cp:coreProperties>
</file>