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autoCompressPictures="0">
  <p:sldMasterIdLst>
    <p:sldMasterId id="2147483648" r:id="rId4"/>
    <p:sldMasterId id="2147483683" r:id="rId5"/>
  </p:sldMasterIdLst>
  <p:notesMasterIdLst>
    <p:notesMasterId r:id="rId7"/>
  </p:notesMasterIdLst>
  <p:handoutMasterIdLst>
    <p:handoutMasterId r:id="rId8"/>
  </p:handoutMasterIdLst>
  <p:sldIdLst>
    <p:sldId id="622" r:id="rId6"/>
  </p:sldIdLst>
  <p:sldSz cx="12192000" cy="6858000"/>
  <p:notesSz cx="6858000" cy="9144000"/>
  <p:embeddedFontLst>
    <p:embeddedFont>
      <p:font typeface="Avenir Next LT Pro" panose="020B0504020202020204" pitchFamily="3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entury Gothic" panose="020B0502020202020204" pitchFamily="34" charset="0"/>
      <p:regular r:id="rId19"/>
      <p:bold r:id="rId20"/>
      <p:italic r:id="rId21"/>
      <p:boldItalic r:id="rId22"/>
    </p:embeddedFont>
    <p:embeddedFont>
      <p:font typeface="Corbel" panose="020B0503020204020204" pitchFamily="34" charset="0"/>
      <p:regular r:id="rId23"/>
      <p:bold r:id="rId24"/>
      <p:italic r:id="rId25"/>
      <p:boldItalic r:id="rId26"/>
    </p:embeddedFont>
    <p:embeddedFont>
      <p:font typeface="Exo 2" panose="020B0604020202020204" charset="0"/>
      <p:regular r:id="rId27"/>
      <p:bold r:id="rId28"/>
    </p:embeddedFont>
    <p:embeddedFont>
      <p:font typeface="Source Sans Pro" panose="020B050303040302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BA97"/>
    <a:srgbClr val="003C76"/>
    <a:srgbClr val="25C6E3"/>
    <a:srgbClr val="599FD1"/>
    <a:srgbClr val="0000FF"/>
    <a:srgbClr val="1CADE4"/>
    <a:srgbClr val="014B92"/>
    <a:srgbClr val="C4DFF4"/>
    <a:srgbClr val="2683C6"/>
    <a:srgbClr val="62A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E25E649-3F16-4E02-A733-19D2CDBF48F0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92" autoAdjust="0"/>
    <p:restoredTop sz="94645" autoAdjust="0"/>
  </p:normalViewPr>
  <p:slideViewPr>
    <p:cSldViewPr snapToGrid="0">
      <p:cViewPr varScale="1">
        <p:scale>
          <a:sx n="127" d="100"/>
          <a:sy n="127" d="100"/>
        </p:scale>
        <p:origin x="516" y="12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2280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font" Target="fonts/font18.fntdata"/><Relationship Id="rId21" Type="http://schemas.openxmlformats.org/officeDocument/2006/relationships/font" Target="fonts/font13.fntdata"/><Relationship Id="rId34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font" Target="fonts/font17.fntdata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29" Type="http://schemas.openxmlformats.org/officeDocument/2006/relationships/font" Target="fonts/font21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32" Type="http://schemas.openxmlformats.org/officeDocument/2006/relationships/font" Target="fonts/font24.fntdata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font" Target="fonts/font20.fntdata"/><Relationship Id="rId36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31" Type="http://schemas.openxmlformats.org/officeDocument/2006/relationships/font" Target="fonts/font2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font" Target="fonts/font19.fntdata"/><Relationship Id="rId30" Type="http://schemas.openxmlformats.org/officeDocument/2006/relationships/font" Target="fonts/font22.fntdata"/><Relationship Id="rId35" Type="http://schemas.openxmlformats.org/officeDocument/2006/relationships/viewProps" Target="viewProps.xml"/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EC30E-1A71-4188-9BE7-E2A64929A436}" type="datetimeFigureOut">
              <a:rPr lang="en-US" noProof="0" smtClean="0"/>
              <a:t>2/25/2022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0193B-564F-4854-8A52-728F3FB19C85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Srh</a:t>
            </a:r>
            <a:r>
              <a:rPr lang="en-US" dirty="0">
                <a:latin typeface="Source Sans Pro" panose="020B0503030403020204" pitchFamily="34" charset="0"/>
                <a:ea typeface="Source Sans Pro" panose="020B0503030403020204" pitchFamily="34" charset="0"/>
              </a:rPr>
              <a:t> comment – intro sentence…would just say ‘greater Binghamton community’ and not include reference to local academic institutions; ‘Regional Fund’ verbiage – do not need words ‘initially’ or ‘regional; ‘Incorporation Support’ verbiage – do not need ‘these’ and not sure about ‘women and minority’ (as is the thrust of STAND, as already established); see ‘Primer’ here has certain connotation (perhaps double entendre but will be lost on most reviewers); think we need to highlight 2 things with this ‘money slide’:  that it is a competitive, non-equity (grant) program (potentially add something about what makes for a strong applicant/recipient) and that we (whoever that is exactly is a bit vague, but…) are going to co-invest with additional grant resources and in-kind support, or if you prefer can say that we will leverage our in-house resources as well as those from the NSF (and EDA-XCEED?) to boost the impact of  the STAND initiative for the ventures.</a:t>
            </a:r>
          </a:p>
          <a:p>
            <a:r>
              <a:rPr lang="en-US" dirty="0">
                <a:latin typeface="Source Sans Pro" panose="020B0503030403020204" pitchFamily="34" charset="0"/>
                <a:ea typeface="Source Sans Pro" panose="020B0503030403020204" pitchFamily="34" charset="0"/>
              </a:rPr>
              <a:t> Slides 4-7: Future Plans – Visionary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latin typeface="Source Sans Pro" panose="020B05030304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1200" i="1" dirty="0"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reative and actionable ideas that build an inclusive R&amp;D innovation ecosystem</a:t>
            </a:r>
            <a:endParaRPr lang="en-US" i="1" dirty="0"/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b="1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If you are applying to the Visionary category</a:t>
            </a:r>
            <a:endParaRPr lang="en-US" dirty="0">
              <a:effectLst/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What is the vision or idea that could be developed with the help of prize funds if awarded?</a:t>
            </a:r>
            <a:endParaRPr lang="en-US" dirty="0">
              <a:effectLst/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Include specific elements of the plan relating to:</a:t>
            </a:r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0"/>
              </a:spcBef>
            </a:pPr>
            <a:r>
              <a:rPr lang="en-US" sz="28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Feasibility</a:t>
            </a:r>
            <a:endParaRPr lang="en-US" sz="2800" dirty="0">
              <a:effectLst/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0"/>
              </a:spcBef>
            </a:pPr>
            <a:r>
              <a:rPr lang="en-US" sz="28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Risk</a:t>
            </a:r>
            <a:endParaRPr lang="en-US" sz="2800" dirty="0"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0"/>
              </a:spcBef>
            </a:pPr>
            <a:r>
              <a:rPr lang="en-US" sz="2800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Measurable Goals (what does success look like?)</a:t>
            </a:r>
            <a:endParaRPr lang="en-US" sz="2800" dirty="0">
              <a:effectLst/>
              <a:latin typeface="Source Sans Pro" panose="020B0503030403020204" pitchFamily="34" charset="0"/>
              <a:ea typeface="Source Sans Pro" panose="020B050303040302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effectLst/>
                <a:latin typeface="Source Sans Pro" panose="020B0503030403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Who will benefit from your work, and why does that matter?</a:t>
            </a:r>
            <a:endParaRPr lang="en-US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0193B-564F-4854-8A52-728F3FB19C85}" type="slidenum">
              <a:rPr lang="en-US" noProof="0" smtClean="0"/>
              <a:t>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39756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47F3D0-41FC-4430-9F9E-1F78A18D65F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ED798F6-1F12-46CE-9AFD-CC66555A191D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A70B137-2503-4803-9F56-620A586FA49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0655455" cy="6858000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1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1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2160000" anchor="t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48293" y="3271757"/>
            <a:ext cx="4459766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0300" y="5250494"/>
            <a:ext cx="4000500" cy="997905"/>
          </a:xfrm>
          <a:noFill/>
        </p:spPr>
        <p:txBody>
          <a:bodyPr lIns="0" tIns="0" rIns="0" bIns="0"/>
          <a:lstStyle>
            <a:lvl1pPr marL="0" indent="0" algn="l">
              <a:buNone/>
              <a:defRPr sz="21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CE129D0-CB7B-444C-AF89-B1CB663E367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418374"/>
            <a:ext cx="8687356" cy="6439627"/>
          </a:xfrm>
          <a:custGeom>
            <a:avLst/>
            <a:gdLst>
              <a:gd name="connsiteX0" fmla="*/ 0 w 8687356"/>
              <a:gd name="connsiteY0" fmla="*/ 5592682 h 6439627"/>
              <a:gd name="connsiteX1" fmla="*/ 186296 w 8687356"/>
              <a:gd name="connsiteY1" fmla="*/ 5593149 h 6439627"/>
              <a:gd name="connsiteX2" fmla="*/ 1348900 w 8687356"/>
              <a:gd name="connsiteY2" fmla="*/ 5596063 h 6439627"/>
              <a:gd name="connsiteX3" fmla="*/ 1800991 w 8687356"/>
              <a:gd name="connsiteY3" fmla="*/ 5851702 h 6439627"/>
              <a:gd name="connsiteX4" fmla="*/ 2106366 w 8687356"/>
              <a:gd name="connsiteY4" fmla="*/ 6380627 h 6439627"/>
              <a:gd name="connsiteX5" fmla="*/ 2140430 w 8687356"/>
              <a:gd name="connsiteY5" fmla="*/ 6439627 h 6439627"/>
              <a:gd name="connsiteX6" fmla="*/ 0 w 8687356"/>
              <a:gd name="connsiteY6" fmla="*/ 6439627 h 6439627"/>
              <a:gd name="connsiteX7" fmla="*/ 693821 w 8687356"/>
              <a:gd name="connsiteY7" fmla="*/ 3646328 h 6439627"/>
              <a:gd name="connsiteX8" fmla="*/ 1586357 w 8687356"/>
              <a:gd name="connsiteY8" fmla="*/ 3648566 h 6439627"/>
              <a:gd name="connsiteX9" fmla="*/ 1724950 w 8687356"/>
              <a:gd name="connsiteY9" fmla="*/ 3726935 h 6439627"/>
              <a:gd name="connsiteX10" fmla="*/ 2172189 w 8687356"/>
              <a:gd name="connsiteY10" fmla="*/ 4501577 h 6439627"/>
              <a:gd name="connsiteX11" fmla="*/ 2171729 w 8687356"/>
              <a:gd name="connsiteY11" fmla="*/ 4662459 h 6439627"/>
              <a:gd name="connsiteX12" fmla="*/ 1726432 w 8687356"/>
              <a:gd name="connsiteY12" fmla="*/ 5434863 h 6439627"/>
              <a:gd name="connsiteX13" fmla="*/ 1589746 w 8687356"/>
              <a:gd name="connsiteY13" fmla="*/ 5513779 h 6439627"/>
              <a:gd name="connsiteX14" fmla="*/ 698177 w 8687356"/>
              <a:gd name="connsiteY14" fmla="*/ 5513215 h 6439627"/>
              <a:gd name="connsiteX15" fmla="*/ 558617 w 8687356"/>
              <a:gd name="connsiteY15" fmla="*/ 5433172 h 6439627"/>
              <a:gd name="connsiteX16" fmla="*/ 111378 w 8687356"/>
              <a:gd name="connsiteY16" fmla="*/ 4658531 h 6439627"/>
              <a:gd name="connsiteX17" fmla="*/ 112805 w 8687356"/>
              <a:gd name="connsiteY17" fmla="*/ 4499321 h 6439627"/>
              <a:gd name="connsiteX18" fmla="*/ 557135 w 8687356"/>
              <a:gd name="connsiteY18" fmla="*/ 3725244 h 6439627"/>
              <a:gd name="connsiteX19" fmla="*/ 693821 w 8687356"/>
              <a:gd name="connsiteY19" fmla="*/ 3646328 h 6439627"/>
              <a:gd name="connsiteX20" fmla="*/ 1975378 w 8687356"/>
              <a:gd name="connsiteY20" fmla="*/ 3263784 h 6439627"/>
              <a:gd name="connsiteX21" fmla="*/ 2292917 w 8687356"/>
              <a:gd name="connsiteY21" fmla="*/ 3264581 h 6439627"/>
              <a:gd name="connsiteX22" fmla="*/ 2342225 w 8687356"/>
              <a:gd name="connsiteY22" fmla="*/ 3292462 h 6439627"/>
              <a:gd name="connsiteX23" fmla="*/ 2501341 w 8687356"/>
              <a:gd name="connsiteY23" fmla="*/ 3568059 h 6439627"/>
              <a:gd name="connsiteX24" fmla="*/ 2501177 w 8687356"/>
              <a:gd name="connsiteY24" fmla="*/ 3625297 h 6439627"/>
              <a:gd name="connsiteX25" fmla="*/ 2342753 w 8687356"/>
              <a:gd name="connsiteY25" fmla="*/ 3900096 h 6439627"/>
              <a:gd name="connsiteX26" fmla="*/ 2294123 w 8687356"/>
              <a:gd name="connsiteY26" fmla="*/ 3928173 h 6439627"/>
              <a:gd name="connsiteX27" fmla="*/ 1976927 w 8687356"/>
              <a:gd name="connsiteY27" fmla="*/ 3927972 h 6439627"/>
              <a:gd name="connsiteX28" fmla="*/ 1927275 w 8687356"/>
              <a:gd name="connsiteY28" fmla="*/ 3899495 h 6439627"/>
              <a:gd name="connsiteX29" fmla="*/ 1768160 w 8687356"/>
              <a:gd name="connsiteY29" fmla="*/ 3623899 h 6439627"/>
              <a:gd name="connsiteX30" fmla="*/ 1768668 w 8687356"/>
              <a:gd name="connsiteY30" fmla="*/ 3567256 h 6439627"/>
              <a:gd name="connsiteX31" fmla="*/ 1926748 w 8687356"/>
              <a:gd name="connsiteY31" fmla="*/ 3291861 h 6439627"/>
              <a:gd name="connsiteX32" fmla="*/ 1975378 w 8687356"/>
              <a:gd name="connsiteY32" fmla="*/ 3263784 h 6439627"/>
              <a:gd name="connsiteX33" fmla="*/ 2130702 w 8687356"/>
              <a:gd name="connsiteY33" fmla="*/ 2828022 h 6439627"/>
              <a:gd name="connsiteX34" fmla="*/ 2298374 w 8687356"/>
              <a:gd name="connsiteY34" fmla="*/ 2828442 h 6439627"/>
              <a:gd name="connsiteX35" fmla="*/ 2324410 w 8687356"/>
              <a:gd name="connsiteY35" fmla="*/ 2843165 h 6439627"/>
              <a:gd name="connsiteX36" fmla="*/ 2408429 w 8687356"/>
              <a:gd name="connsiteY36" fmla="*/ 2988689 h 6439627"/>
              <a:gd name="connsiteX37" fmla="*/ 2408342 w 8687356"/>
              <a:gd name="connsiteY37" fmla="*/ 3018913 h 6439627"/>
              <a:gd name="connsiteX38" fmla="*/ 2324689 w 8687356"/>
              <a:gd name="connsiteY38" fmla="*/ 3164017 h 6439627"/>
              <a:gd name="connsiteX39" fmla="*/ 2299011 w 8687356"/>
              <a:gd name="connsiteY39" fmla="*/ 3178842 h 6439627"/>
              <a:gd name="connsiteX40" fmla="*/ 2131520 w 8687356"/>
              <a:gd name="connsiteY40" fmla="*/ 3178736 h 6439627"/>
              <a:gd name="connsiteX41" fmla="*/ 2105302 w 8687356"/>
              <a:gd name="connsiteY41" fmla="*/ 3163699 h 6439627"/>
              <a:gd name="connsiteX42" fmla="*/ 2021284 w 8687356"/>
              <a:gd name="connsiteY42" fmla="*/ 3018175 h 6439627"/>
              <a:gd name="connsiteX43" fmla="*/ 2021552 w 8687356"/>
              <a:gd name="connsiteY43" fmla="*/ 2988265 h 6439627"/>
              <a:gd name="connsiteX44" fmla="*/ 2105024 w 8687356"/>
              <a:gd name="connsiteY44" fmla="*/ 2842847 h 6439627"/>
              <a:gd name="connsiteX45" fmla="*/ 2130702 w 8687356"/>
              <a:gd name="connsiteY45" fmla="*/ 2828022 h 6439627"/>
              <a:gd name="connsiteX46" fmla="*/ 3794942 w 8687356"/>
              <a:gd name="connsiteY46" fmla="*/ 2543905 h 6439627"/>
              <a:gd name="connsiteX47" fmla="*/ 6706383 w 8687356"/>
              <a:gd name="connsiteY47" fmla="*/ 2551204 h 6439627"/>
              <a:gd name="connsiteX48" fmla="*/ 7158474 w 8687356"/>
              <a:gd name="connsiteY48" fmla="*/ 2806842 h 6439627"/>
              <a:gd name="connsiteX49" fmla="*/ 8617364 w 8687356"/>
              <a:gd name="connsiteY49" fmla="*/ 5333715 h 6439627"/>
              <a:gd name="connsiteX50" fmla="*/ 8615859 w 8687356"/>
              <a:gd name="connsiteY50" fmla="*/ 5858514 h 6439627"/>
              <a:gd name="connsiteX51" fmla="*/ 8311811 w 8687356"/>
              <a:gd name="connsiteY51" fmla="*/ 6385912 h 6439627"/>
              <a:gd name="connsiteX52" fmla="*/ 8280844 w 8687356"/>
              <a:gd name="connsiteY52" fmla="*/ 6439627 h 6439627"/>
              <a:gd name="connsiteX53" fmla="*/ 2237916 w 8687356"/>
              <a:gd name="connsiteY53" fmla="*/ 6439627 h 6439627"/>
              <a:gd name="connsiteX54" fmla="*/ 2151815 w 8687356"/>
              <a:gd name="connsiteY54" fmla="*/ 6290497 h 6439627"/>
              <a:gd name="connsiteX55" fmla="*/ 1895013 w 8687356"/>
              <a:gd name="connsiteY55" fmla="*/ 5845703 h 6439627"/>
              <a:gd name="connsiteX56" fmla="*/ 1899669 w 8687356"/>
              <a:gd name="connsiteY56" fmla="*/ 5326361 h 6439627"/>
              <a:gd name="connsiteX57" fmla="*/ 3349069 w 8687356"/>
              <a:gd name="connsiteY57" fmla="*/ 2801330 h 6439627"/>
              <a:gd name="connsiteX58" fmla="*/ 3794942 w 8687356"/>
              <a:gd name="connsiteY58" fmla="*/ 2543905 h 6439627"/>
              <a:gd name="connsiteX59" fmla="*/ 634940 w 8687356"/>
              <a:gd name="connsiteY59" fmla="*/ 2395105 h 6439627"/>
              <a:gd name="connsiteX60" fmla="*/ 1188015 w 8687356"/>
              <a:gd name="connsiteY60" fmla="*/ 2396492 h 6439627"/>
              <a:gd name="connsiteX61" fmla="*/ 1273897 w 8687356"/>
              <a:gd name="connsiteY61" fmla="*/ 2445054 h 6439627"/>
              <a:gd name="connsiteX62" fmla="*/ 1551037 w 8687356"/>
              <a:gd name="connsiteY62" fmla="*/ 2925075 h 6439627"/>
              <a:gd name="connsiteX63" fmla="*/ 1550752 w 8687356"/>
              <a:gd name="connsiteY63" fmla="*/ 3024769 h 6439627"/>
              <a:gd name="connsiteX64" fmla="*/ 1274816 w 8687356"/>
              <a:gd name="connsiteY64" fmla="*/ 3503403 h 6439627"/>
              <a:gd name="connsiteX65" fmla="*/ 1190116 w 8687356"/>
              <a:gd name="connsiteY65" fmla="*/ 3552304 h 6439627"/>
              <a:gd name="connsiteX66" fmla="*/ 637639 w 8687356"/>
              <a:gd name="connsiteY66" fmla="*/ 3551955 h 6439627"/>
              <a:gd name="connsiteX67" fmla="*/ 551158 w 8687356"/>
              <a:gd name="connsiteY67" fmla="*/ 3502355 h 6439627"/>
              <a:gd name="connsiteX68" fmla="*/ 274018 w 8687356"/>
              <a:gd name="connsiteY68" fmla="*/ 3022335 h 6439627"/>
              <a:gd name="connsiteX69" fmla="*/ 274903 w 8687356"/>
              <a:gd name="connsiteY69" fmla="*/ 2923678 h 6439627"/>
              <a:gd name="connsiteX70" fmla="*/ 550240 w 8687356"/>
              <a:gd name="connsiteY70" fmla="*/ 2444007 h 6439627"/>
              <a:gd name="connsiteX71" fmla="*/ 634940 w 8687356"/>
              <a:gd name="connsiteY71" fmla="*/ 2395105 h 6439627"/>
              <a:gd name="connsiteX72" fmla="*/ 2521339 w 8687356"/>
              <a:gd name="connsiteY72" fmla="*/ 1975621 h 6439627"/>
              <a:gd name="connsiteX73" fmla="*/ 2985874 w 8687356"/>
              <a:gd name="connsiteY73" fmla="*/ 1976785 h 6439627"/>
              <a:gd name="connsiteX74" fmla="*/ 3058007 w 8687356"/>
              <a:gd name="connsiteY74" fmla="*/ 2017574 h 6439627"/>
              <a:gd name="connsiteX75" fmla="*/ 3290779 w 8687356"/>
              <a:gd name="connsiteY75" fmla="*/ 2420748 h 6439627"/>
              <a:gd name="connsiteX76" fmla="*/ 3290540 w 8687356"/>
              <a:gd name="connsiteY76" fmla="*/ 2504482 h 6439627"/>
              <a:gd name="connsiteX77" fmla="*/ 3058778 w 8687356"/>
              <a:gd name="connsiteY77" fmla="*/ 2906492 h 6439627"/>
              <a:gd name="connsiteX78" fmla="*/ 2987637 w 8687356"/>
              <a:gd name="connsiteY78" fmla="*/ 2947565 h 6439627"/>
              <a:gd name="connsiteX79" fmla="*/ 2523606 w 8687356"/>
              <a:gd name="connsiteY79" fmla="*/ 2947271 h 6439627"/>
              <a:gd name="connsiteX80" fmla="*/ 2450970 w 8687356"/>
              <a:gd name="connsiteY80" fmla="*/ 2905612 h 6439627"/>
              <a:gd name="connsiteX81" fmla="*/ 2218197 w 8687356"/>
              <a:gd name="connsiteY81" fmla="*/ 2502438 h 6439627"/>
              <a:gd name="connsiteX82" fmla="*/ 2218941 w 8687356"/>
              <a:gd name="connsiteY82" fmla="*/ 2419574 h 6439627"/>
              <a:gd name="connsiteX83" fmla="*/ 2450199 w 8687356"/>
              <a:gd name="connsiteY83" fmla="*/ 2016694 h 6439627"/>
              <a:gd name="connsiteX84" fmla="*/ 2521339 w 8687356"/>
              <a:gd name="connsiteY84" fmla="*/ 1975621 h 6439627"/>
              <a:gd name="connsiteX85" fmla="*/ 3564142 w 8687356"/>
              <a:gd name="connsiteY85" fmla="*/ 34 h 6439627"/>
              <a:gd name="connsiteX86" fmla="*/ 4738405 w 8687356"/>
              <a:gd name="connsiteY86" fmla="*/ 2977 h 6439627"/>
              <a:gd name="connsiteX87" fmla="*/ 4920745 w 8687356"/>
              <a:gd name="connsiteY87" fmla="*/ 106084 h 6439627"/>
              <a:gd name="connsiteX88" fmla="*/ 5509155 w 8687356"/>
              <a:gd name="connsiteY88" fmla="*/ 1125240 h 6439627"/>
              <a:gd name="connsiteX89" fmla="*/ 5508549 w 8687356"/>
              <a:gd name="connsiteY89" fmla="*/ 1336906 h 6439627"/>
              <a:gd name="connsiteX90" fmla="*/ 4922696 w 8687356"/>
              <a:gd name="connsiteY90" fmla="*/ 2353119 h 6439627"/>
              <a:gd name="connsiteX91" fmla="*/ 4742864 w 8687356"/>
              <a:gd name="connsiteY91" fmla="*/ 2456945 h 6439627"/>
              <a:gd name="connsiteX92" fmla="*/ 3569871 w 8687356"/>
              <a:gd name="connsiteY92" fmla="*/ 2456203 h 6439627"/>
              <a:gd name="connsiteX93" fmla="*/ 3386259 w 8687356"/>
              <a:gd name="connsiteY93" fmla="*/ 2350896 h 6439627"/>
              <a:gd name="connsiteX94" fmla="*/ 2797848 w 8687356"/>
              <a:gd name="connsiteY94" fmla="*/ 1331739 h 6439627"/>
              <a:gd name="connsiteX95" fmla="*/ 2799727 w 8687356"/>
              <a:gd name="connsiteY95" fmla="*/ 1122274 h 6439627"/>
              <a:gd name="connsiteX96" fmla="*/ 3384310 w 8687356"/>
              <a:gd name="connsiteY96" fmla="*/ 103860 h 6439627"/>
              <a:gd name="connsiteX97" fmla="*/ 3564142 w 8687356"/>
              <a:gd name="connsiteY97" fmla="*/ 34 h 6439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8687356" h="6439627">
                <a:moveTo>
                  <a:pt x="0" y="5592682"/>
                </a:moveTo>
                <a:lnTo>
                  <a:pt x="186296" y="5593149"/>
                </a:lnTo>
                <a:cubicBezTo>
                  <a:pt x="510155" y="5593961"/>
                  <a:pt x="893987" y="5594923"/>
                  <a:pt x="1348900" y="5596063"/>
                </a:cubicBezTo>
                <a:cubicBezTo>
                  <a:pt x="1534387" y="5590847"/>
                  <a:pt x="1709614" y="5693431"/>
                  <a:pt x="1800991" y="5851702"/>
                </a:cubicBezTo>
                <a:cubicBezTo>
                  <a:pt x="1800991" y="5851702"/>
                  <a:pt x="1800991" y="5851702"/>
                  <a:pt x="2106366" y="6380627"/>
                </a:cubicBezTo>
                <a:lnTo>
                  <a:pt x="2140430" y="6439627"/>
                </a:lnTo>
                <a:lnTo>
                  <a:pt x="0" y="6439627"/>
                </a:lnTo>
                <a:close/>
                <a:moveTo>
                  <a:pt x="693821" y="3646328"/>
                </a:moveTo>
                <a:cubicBezTo>
                  <a:pt x="693821" y="3646328"/>
                  <a:pt x="693821" y="3646328"/>
                  <a:pt x="1586357" y="3648566"/>
                </a:cubicBezTo>
                <a:cubicBezTo>
                  <a:pt x="1643220" y="3646968"/>
                  <a:pt x="1696937" y="3678416"/>
                  <a:pt x="1724950" y="3726935"/>
                </a:cubicBezTo>
                <a:cubicBezTo>
                  <a:pt x="1724950" y="3726935"/>
                  <a:pt x="1724950" y="3726935"/>
                  <a:pt x="2172189" y="4501577"/>
                </a:cubicBezTo>
                <a:cubicBezTo>
                  <a:pt x="2201168" y="4551769"/>
                  <a:pt x="2200578" y="4612341"/>
                  <a:pt x="2171729" y="4662459"/>
                </a:cubicBezTo>
                <a:cubicBezTo>
                  <a:pt x="2171729" y="4662459"/>
                  <a:pt x="2171729" y="4662459"/>
                  <a:pt x="1726432" y="5434863"/>
                </a:cubicBezTo>
                <a:cubicBezTo>
                  <a:pt x="1699249" y="5484020"/>
                  <a:pt x="1645909" y="5514815"/>
                  <a:pt x="1589746" y="5513779"/>
                </a:cubicBezTo>
                <a:cubicBezTo>
                  <a:pt x="1589746" y="5513779"/>
                  <a:pt x="1589746" y="5513779"/>
                  <a:pt x="698177" y="5513215"/>
                </a:cubicBezTo>
                <a:cubicBezTo>
                  <a:pt x="640348" y="5513140"/>
                  <a:pt x="587596" y="5483366"/>
                  <a:pt x="558617" y="5433172"/>
                </a:cubicBezTo>
                <a:cubicBezTo>
                  <a:pt x="558617" y="5433172"/>
                  <a:pt x="558617" y="5433172"/>
                  <a:pt x="111378" y="4658531"/>
                </a:cubicBezTo>
                <a:cubicBezTo>
                  <a:pt x="83365" y="4610012"/>
                  <a:pt x="82990" y="4547767"/>
                  <a:pt x="112805" y="4499321"/>
                </a:cubicBezTo>
                <a:cubicBezTo>
                  <a:pt x="112805" y="4499321"/>
                  <a:pt x="112805" y="4499321"/>
                  <a:pt x="557135" y="3725244"/>
                </a:cubicBezTo>
                <a:cubicBezTo>
                  <a:pt x="584319" y="3676088"/>
                  <a:pt x="637659" y="3645292"/>
                  <a:pt x="693821" y="3646328"/>
                </a:cubicBezTo>
                <a:close/>
                <a:moveTo>
                  <a:pt x="1975378" y="3263784"/>
                </a:moveTo>
                <a:cubicBezTo>
                  <a:pt x="1975378" y="3263784"/>
                  <a:pt x="1975378" y="3263784"/>
                  <a:pt x="2292917" y="3264581"/>
                </a:cubicBezTo>
                <a:cubicBezTo>
                  <a:pt x="2313148" y="3264012"/>
                  <a:pt x="2332259" y="3275200"/>
                  <a:pt x="2342225" y="3292462"/>
                </a:cubicBezTo>
                <a:cubicBezTo>
                  <a:pt x="2342225" y="3292462"/>
                  <a:pt x="2342225" y="3292462"/>
                  <a:pt x="2501341" y="3568059"/>
                </a:cubicBezTo>
                <a:cubicBezTo>
                  <a:pt x="2511651" y="3585916"/>
                  <a:pt x="2511441" y="3607466"/>
                  <a:pt x="2501177" y="3625297"/>
                </a:cubicBezTo>
                <a:cubicBezTo>
                  <a:pt x="2501177" y="3625297"/>
                  <a:pt x="2501177" y="3625297"/>
                  <a:pt x="2342753" y="3900096"/>
                </a:cubicBezTo>
                <a:cubicBezTo>
                  <a:pt x="2333082" y="3917585"/>
                  <a:pt x="2314104" y="3928542"/>
                  <a:pt x="2294123" y="3928173"/>
                </a:cubicBezTo>
                <a:cubicBezTo>
                  <a:pt x="2294123" y="3928173"/>
                  <a:pt x="2294123" y="3928173"/>
                  <a:pt x="1976927" y="3927972"/>
                </a:cubicBezTo>
                <a:cubicBezTo>
                  <a:pt x="1956353" y="3927946"/>
                  <a:pt x="1937585" y="3917353"/>
                  <a:pt x="1927275" y="3899495"/>
                </a:cubicBezTo>
                <a:cubicBezTo>
                  <a:pt x="1927275" y="3899495"/>
                  <a:pt x="1927275" y="3899495"/>
                  <a:pt x="1768160" y="3623899"/>
                </a:cubicBezTo>
                <a:cubicBezTo>
                  <a:pt x="1758193" y="3606636"/>
                  <a:pt x="1758060" y="3584492"/>
                  <a:pt x="1768668" y="3567256"/>
                </a:cubicBezTo>
                <a:cubicBezTo>
                  <a:pt x="1768668" y="3567256"/>
                  <a:pt x="1768668" y="3567256"/>
                  <a:pt x="1926748" y="3291861"/>
                </a:cubicBezTo>
                <a:cubicBezTo>
                  <a:pt x="1936419" y="3274372"/>
                  <a:pt x="1955397" y="3263416"/>
                  <a:pt x="1975378" y="3263784"/>
                </a:cubicBezTo>
                <a:close/>
                <a:moveTo>
                  <a:pt x="2130702" y="2828022"/>
                </a:moveTo>
                <a:cubicBezTo>
                  <a:pt x="2130702" y="2828022"/>
                  <a:pt x="2130702" y="2828022"/>
                  <a:pt x="2298374" y="2828442"/>
                </a:cubicBezTo>
                <a:cubicBezTo>
                  <a:pt x="2309057" y="2828143"/>
                  <a:pt x="2319148" y="2834050"/>
                  <a:pt x="2324410" y="2843165"/>
                </a:cubicBezTo>
                <a:cubicBezTo>
                  <a:pt x="2324410" y="2843165"/>
                  <a:pt x="2324410" y="2843165"/>
                  <a:pt x="2408429" y="2988689"/>
                </a:cubicBezTo>
                <a:cubicBezTo>
                  <a:pt x="2413873" y="2998119"/>
                  <a:pt x="2413762" y="3009498"/>
                  <a:pt x="2408342" y="3018913"/>
                </a:cubicBezTo>
                <a:cubicBezTo>
                  <a:pt x="2408342" y="3018913"/>
                  <a:pt x="2408342" y="3018913"/>
                  <a:pt x="2324689" y="3164017"/>
                </a:cubicBezTo>
                <a:cubicBezTo>
                  <a:pt x="2319583" y="3173251"/>
                  <a:pt x="2309561" y="3179037"/>
                  <a:pt x="2299011" y="3178842"/>
                </a:cubicBezTo>
                <a:cubicBezTo>
                  <a:pt x="2299011" y="3178842"/>
                  <a:pt x="2299011" y="3178842"/>
                  <a:pt x="2131520" y="3178736"/>
                </a:cubicBezTo>
                <a:cubicBezTo>
                  <a:pt x="2120657" y="3178722"/>
                  <a:pt x="2110746" y="3173129"/>
                  <a:pt x="2105302" y="3163699"/>
                </a:cubicBezTo>
                <a:cubicBezTo>
                  <a:pt x="2105302" y="3163699"/>
                  <a:pt x="2105302" y="3163699"/>
                  <a:pt x="2021284" y="3018175"/>
                </a:cubicBezTo>
                <a:cubicBezTo>
                  <a:pt x="2016021" y="3009060"/>
                  <a:pt x="2015951" y="2997367"/>
                  <a:pt x="2021552" y="2988265"/>
                </a:cubicBezTo>
                <a:cubicBezTo>
                  <a:pt x="2021552" y="2988265"/>
                  <a:pt x="2021552" y="2988265"/>
                  <a:pt x="2105024" y="2842847"/>
                </a:cubicBezTo>
                <a:cubicBezTo>
                  <a:pt x="2110131" y="2833613"/>
                  <a:pt x="2120152" y="2827827"/>
                  <a:pt x="2130702" y="2828022"/>
                </a:cubicBezTo>
                <a:close/>
                <a:moveTo>
                  <a:pt x="3794942" y="2543905"/>
                </a:moveTo>
                <a:cubicBezTo>
                  <a:pt x="3794942" y="2543905"/>
                  <a:pt x="3794942" y="2543905"/>
                  <a:pt x="6706383" y="2551204"/>
                </a:cubicBezTo>
                <a:cubicBezTo>
                  <a:pt x="6891871" y="2545988"/>
                  <a:pt x="7067096" y="2648572"/>
                  <a:pt x="7158474" y="2806842"/>
                </a:cubicBezTo>
                <a:cubicBezTo>
                  <a:pt x="7158474" y="2806842"/>
                  <a:pt x="7158474" y="2806842"/>
                  <a:pt x="8617364" y="5333715"/>
                </a:cubicBezTo>
                <a:cubicBezTo>
                  <a:pt x="8711893" y="5497443"/>
                  <a:pt x="8709969" y="5695027"/>
                  <a:pt x="8615859" y="5858514"/>
                </a:cubicBezTo>
                <a:cubicBezTo>
                  <a:pt x="8615859" y="5858514"/>
                  <a:pt x="8615859" y="5858514"/>
                  <a:pt x="8311811" y="6385912"/>
                </a:cubicBezTo>
                <a:lnTo>
                  <a:pt x="8280844" y="6439627"/>
                </a:lnTo>
                <a:lnTo>
                  <a:pt x="2237916" y="6439627"/>
                </a:lnTo>
                <a:lnTo>
                  <a:pt x="2151815" y="6290497"/>
                </a:lnTo>
                <a:cubicBezTo>
                  <a:pt x="2071676" y="6151692"/>
                  <a:pt x="1986194" y="6003633"/>
                  <a:pt x="1895013" y="5845703"/>
                </a:cubicBezTo>
                <a:cubicBezTo>
                  <a:pt x="1803636" y="5687432"/>
                  <a:pt x="1802408" y="5484390"/>
                  <a:pt x="1899669" y="5326361"/>
                </a:cubicBezTo>
                <a:cubicBezTo>
                  <a:pt x="1899669" y="5326361"/>
                  <a:pt x="1899669" y="5326361"/>
                  <a:pt x="3349069" y="2801330"/>
                </a:cubicBezTo>
                <a:cubicBezTo>
                  <a:pt x="3437742" y="2640982"/>
                  <a:pt x="3611741" y="2540524"/>
                  <a:pt x="3794942" y="2543905"/>
                </a:cubicBezTo>
                <a:close/>
                <a:moveTo>
                  <a:pt x="634940" y="2395105"/>
                </a:moveTo>
                <a:cubicBezTo>
                  <a:pt x="634940" y="2395105"/>
                  <a:pt x="634940" y="2395105"/>
                  <a:pt x="1188015" y="2396492"/>
                </a:cubicBezTo>
                <a:cubicBezTo>
                  <a:pt x="1223252" y="2395501"/>
                  <a:pt x="1256539" y="2414988"/>
                  <a:pt x="1273897" y="2445054"/>
                </a:cubicBezTo>
                <a:cubicBezTo>
                  <a:pt x="1273897" y="2445054"/>
                  <a:pt x="1273897" y="2445054"/>
                  <a:pt x="1551037" y="2925075"/>
                </a:cubicBezTo>
                <a:cubicBezTo>
                  <a:pt x="1568994" y="2956177"/>
                  <a:pt x="1568629" y="2993712"/>
                  <a:pt x="1550752" y="3024769"/>
                </a:cubicBezTo>
                <a:cubicBezTo>
                  <a:pt x="1550752" y="3024769"/>
                  <a:pt x="1550752" y="3024769"/>
                  <a:pt x="1274816" y="3503403"/>
                </a:cubicBezTo>
                <a:cubicBezTo>
                  <a:pt x="1257971" y="3533863"/>
                  <a:pt x="1224917" y="3552947"/>
                  <a:pt x="1190116" y="3552304"/>
                </a:cubicBezTo>
                <a:cubicBezTo>
                  <a:pt x="1190116" y="3552304"/>
                  <a:pt x="1190116" y="3552304"/>
                  <a:pt x="637639" y="3551955"/>
                </a:cubicBezTo>
                <a:cubicBezTo>
                  <a:pt x="601804" y="3551909"/>
                  <a:pt x="569115" y="3533458"/>
                  <a:pt x="551158" y="3502355"/>
                </a:cubicBezTo>
                <a:cubicBezTo>
                  <a:pt x="551158" y="3502355"/>
                  <a:pt x="551158" y="3502355"/>
                  <a:pt x="274018" y="3022335"/>
                </a:cubicBezTo>
                <a:cubicBezTo>
                  <a:pt x="256660" y="2992269"/>
                  <a:pt x="256426" y="2953698"/>
                  <a:pt x="274903" y="2923678"/>
                </a:cubicBezTo>
                <a:cubicBezTo>
                  <a:pt x="274903" y="2923678"/>
                  <a:pt x="274903" y="2923678"/>
                  <a:pt x="550240" y="2444007"/>
                </a:cubicBezTo>
                <a:cubicBezTo>
                  <a:pt x="567085" y="2413547"/>
                  <a:pt x="600139" y="2394463"/>
                  <a:pt x="634940" y="2395105"/>
                </a:cubicBezTo>
                <a:close/>
                <a:moveTo>
                  <a:pt x="2521339" y="1975621"/>
                </a:moveTo>
                <a:cubicBezTo>
                  <a:pt x="2521339" y="1975621"/>
                  <a:pt x="2521339" y="1975621"/>
                  <a:pt x="2985874" y="1976785"/>
                </a:cubicBezTo>
                <a:cubicBezTo>
                  <a:pt x="3015469" y="1975952"/>
                  <a:pt x="3043427" y="1992321"/>
                  <a:pt x="3058007" y="2017574"/>
                </a:cubicBezTo>
                <a:cubicBezTo>
                  <a:pt x="3058007" y="2017574"/>
                  <a:pt x="3058007" y="2017574"/>
                  <a:pt x="3290779" y="2420748"/>
                </a:cubicBezTo>
                <a:cubicBezTo>
                  <a:pt x="3305862" y="2446871"/>
                  <a:pt x="3305555" y="2478396"/>
                  <a:pt x="3290540" y="2504482"/>
                </a:cubicBezTo>
                <a:cubicBezTo>
                  <a:pt x="3290540" y="2504482"/>
                  <a:pt x="3290540" y="2504482"/>
                  <a:pt x="3058778" y="2906492"/>
                </a:cubicBezTo>
                <a:cubicBezTo>
                  <a:pt x="3044630" y="2932076"/>
                  <a:pt x="3016868" y="2948104"/>
                  <a:pt x="2987637" y="2947565"/>
                </a:cubicBezTo>
                <a:cubicBezTo>
                  <a:pt x="2987637" y="2947565"/>
                  <a:pt x="2987637" y="2947565"/>
                  <a:pt x="2523606" y="2947271"/>
                </a:cubicBezTo>
                <a:cubicBezTo>
                  <a:pt x="2493508" y="2947232"/>
                  <a:pt x="2466052" y="2931735"/>
                  <a:pt x="2450970" y="2905612"/>
                </a:cubicBezTo>
                <a:cubicBezTo>
                  <a:pt x="2450970" y="2905612"/>
                  <a:pt x="2450970" y="2905612"/>
                  <a:pt x="2218197" y="2502438"/>
                </a:cubicBezTo>
                <a:cubicBezTo>
                  <a:pt x="2203617" y="2477185"/>
                  <a:pt x="2203422" y="2444788"/>
                  <a:pt x="2218941" y="2419574"/>
                </a:cubicBezTo>
                <a:cubicBezTo>
                  <a:pt x="2218941" y="2419574"/>
                  <a:pt x="2218941" y="2419574"/>
                  <a:pt x="2450199" y="2016694"/>
                </a:cubicBezTo>
                <a:cubicBezTo>
                  <a:pt x="2464347" y="1991110"/>
                  <a:pt x="2492109" y="1975081"/>
                  <a:pt x="2521339" y="1975621"/>
                </a:cubicBezTo>
                <a:close/>
                <a:moveTo>
                  <a:pt x="3564142" y="34"/>
                </a:moveTo>
                <a:cubicBezTo>
                  <a:pt x="3564142" y="34"/>
                  <a:pt x="3564142" y="34"/>
                  <a:pt x="4738405" y="2977"/>
                </a:cubicBezTo>
                <a:cubicBezTo>
                  <a:pt x="4813218" y="874"/>
                  <a:pt x="4883890" y="42249"/>
                  <a:pt x="4920745" y="106084"/>
                </a:cubicBezTo>
                <a:cubicBezTo>
                  <a:pt x="4920745" y="106084"/>
                  <a:pt x="4920745" y="106084"/>
                  <a:pt x="5509155" y="1125240"/>
                </a:cubicBezTo>
                <a:cubicBezTo>
                  <a:pt x="5547281" y="1191277"/>
                  <a:pt x="5546507" y="1270967"/>
                  <a:pt x="5508549" y="1336906"/>
                </a:cubicBezTo>
                <a:cubicBezTo>
                  <a:pt x="5508549" y="1336906"/>
                  <a:pt x="5508549" y="1336906"/>
                  <a:pt x="4922696" y="2353119"/>
                </a:cubicBezTo>
                <a:cubicBezTo>
                  <a:pt x="4886932" y="2417792"/>
                  <a:pt x="4816753" y="2458309"/>
                  <a:pt x="4742864" y="2456945"/>
                </a:cubicBezTo>
                <a:cubicBezTo>
                  <a:pt x="4742864" y="2456945"/>
                  <a:pt x="4742864" y="2456945"/>
                  <a:pt x="3569871" y="2456203"/>
                </a:cubicBezTo>
                <a:cubicBezTo>
                  <a:pt x="3493788" y="2456106"/>
                  <a:pt x="3424385" y="2416932"/>
                  <a:pt x="3386259" y="2350896"/>
                </a:cubicBezTo>
                <a:cubicBezTo>
                  <a:pt x="3386259" y="2350896"/>
                  <a:pt x="3386259" y="2350896"/>
                  <a:pt x="2797848" y="1331739"/>
                </a:cubicBezTo>
                <a:cubicBezTo>
                  <a:pt x="2760993" y="1267904"/>
                  <a:pt x="2760499" y="1186012"/>
                  <a:pt x="2799727" y="1122274"/>
                </a:cubicBezTo>
                <a:cubicBezTo>
                  <a:pt x="2799727" y="1122274"/>
                  <a:pt x="2799727" y="1122274"/>
                  <a:pt x="3384310" y="103860"/>
                </a:cubicBezTo>
                <a:cubicBezTo>
                  <a:pt x="3420073" y="39188"/>
                  <a:pt x="3490251" y="-1330"/>
                  <a:pt x="3564142" y="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25293" y="2408157"/>
            <a:ext cx="4459766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divider 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07300" y="4386894"/>
            <a:ext cx="4000500" cy="997905"/>
          </a:xfrm>
          <a:noFill/>
        </p:spPr>
        <p:txBody>
          <a:bodyPr lIns="0" tIns="0" rIns="0" bIns="0"/>
          <a:lstStyle>
            <a:lvl1pPr marL="0" indent="0" algn="l">
              <a:buNone/>
              <a:defRPr sz="21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B1E83-6080-4D35-A216-8E5C39902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E95353-8EE1-49C9-ADAC-E76BD49D2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5171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B7C90C9-77F3-4C3C-97F8-425EF81FB7A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1795125" cy="6858000"/>
          </a:xfrm>
          <a:custGeom>
            <a:avLst/>
            <a:gdLst>
              <a:gd name="connsiteX0" fmla="*/ 4729712 w 11795125"/>
              <a:gd name="connsiteY0" fmla="*/ 4417922 h 6858000"/>
              <a:gd name="connsiteX1" fmla="*/ 7234278 w 11795125"/>
              <a:gd name="connsiteY1" fmla="*/ 4419507 h 6858000"/>
              <a:gd name="connsiteX2" fmla="*/ 7626325 w 11795125"/>
              <a:gd name="connsiteY2" fmla="*/ 4644358 h 6858000"/>
              <a:gd name="connsiteX3" fmla="*/ 8882694 w 11795125"/>
              <a:gd name="connsiteY3" fmla="*/ 6820455 h 6858000"/>
              <a:gd name="connsiteX4" fmla="*/ 8898077 w 11795125"/>
              <a:gd name="connsiteY4" fmla="*/ 6858000 h 6858000"/>
              <a:gd name="connsiteX5" fmla="*/ 3070863 w 11795125"/>
              <a:gd name="connsiteY5" fmla="*/ 6858000 h 6858000"/>
              <a:gd name="connsiteX6" fmla="*/ 3094823 w 11795125"/>
              <a:gd name="connsiteY6" fmla="*/ 6809422 h 6858000"/>
              <a:gd name="connsiteX7" fmla="*/ 4345735 w 11795125"/>
              <a:gd name="connsiteY7" fmla="*/ 4639611 h 6858000"/>
              <a:gd name="connsiteX8" fmla="*/ 4729712 w 11795125"/>
              <a:gd name="connsiteY8" fmla="*/ 4417922 h 6858000"/>
              <a:gd name="connsiteX9" fmla="*/ 2031302 w 11795125"/>
              <a:gd name="connsiteY9" fmla="*/ 2039301 h 6858000"/>
              <a:gd name="connsiteX10" fmla="*/ 2747265 w 11795125"/>
              <a:gd name="connsiteY10" fmla="*/ 2039754 h 6858000"/>
              <a:gd name="connsiteX11" fmla="*/ 2859337 w 11795125"/>
              <a:gd name="connsiteY11" fmla="*/ 2104031 h 6858000"/>
              <a:gd name="connsiteX12" fmla="*/ 3218486 w 11795125"/>
              <a:gd name="connsiteY12" fmla="*/ 2726096 h 6858000"/>
              <a:gd name="connsiteX13" fmla="*/ 3217340 w 11795125"/>
              <a:gd name="connsiteY13" fmla="*/ 2853948 h 6858000"/>
              <a:gd name="connsiteX14" fmla="*/ 2860527 w 11795125"/>
              <a:gd name="connsiteY14" fmla="*/ 3475560 h 6858000"/>
              <a:gd name="connsiteX15" fmla="*/ 2750762 w 11795125"/>
              <a:gd name="connsiteY15" fmla="*/ 3538933 h 6858000"/>
              <a:gd name="connsiteX16" fmla="*/ 2034023 w 11795125"/>
              <a:gd name="connsiteY16" fmla="*/ 3537136 h 6858000"/>
              <a:gd name="connsiteX17" fmla="*/ 1922728 w 11795125"/>
              <a:gd name="connsiteY17" fmla="*/ 3474202 h 6858000"/>
              <a:gd name="connsiteX18" fmla="*/ 1563578 w 11795125"/>
              <a:gd name="connsiteY18" fmla="*/ 2852137 h 6858000"/>
              <a:gd name="connsiteX19" fmla="*/ 1563948 w 11795125"/>
              <a:gd name="connsiteY19" fmla="*/ 2722942 h 6858000"/>
              <a:gd name="connsiteX20" fmla="*/ 1921537 w 11795125"/>
              <a:gd name="connsiteY20" fmla="*/ 2102674 h 6858000"/>
              <a:gd name="connsiteX21" fmla="*/ 2031302 w 11795125"/>
              <a:gd name="connsiteY21" fmla="*/ 2039301 h 6858000"/>
              <a:gd name="connsiteX22" fmla="*/ 9343478 w 11795125"/>
              <a:gd name="connsiteY22" fmla="*/ 1795745 h 6858000"/>
              <a:gd name="connsiteX23" fmla="*/ 11620502 w 11795125"/>
              <a:gd name="connsiteY23" fmla="*/ 1797185 h 6858000"/>
              <a:gd name="connsiteX24" fmla="*/ 11795125 w 11795125"/>
              <a:gd name="connsiteY24" fmla="*/ 1797296 h 6858000"/>
              <a:gd name="connsiteX25" fmla="*/ 11795125 w 11795125"/>
              <a:gd name="connsiteY25" fmla="*/ 6858000 h 6858000"/>
              <a:gd name="connsiteX26" fmla="*/ 8996698 w 11795125"/>
              <a:gd name="connsiteY26" fmla="*/ 6858000 h 6858000"/>
              <a:gd name="connsiteX27" fmla="*/ 8963663 w 11795125"/>
              <a:gd name="connsiteY27" fmla="*/ 6815289 h 6858000"/>
              <a:gd name="connsiteX28" fmla="*/ 7707295 w 11795125"/>
              <a:gd name="connsiteY28" fmla="*/ 4639193 h 6858000"/>
              <a:gd name="connsiteX29" fmla="*/ 7708590 w 11795125"/>
              <a:gd name="connsiteY29" fmla="*/ 4187244 h 6858000"/>
              <a:gd name="connsiteX30" fmla="*/ 8959501 w 11795125"/>
              <a:gd name="connsiteY30" fmla="*/ 2017434 h 6858000"/>
              <a:gd name="connsiteX31" fmla="*/ 9343478 w 11795125"/>
              <a:gd name="connsiteY31" fmla="*/ 1795745 h 6858000"/>
              <a:gd name="connsiteX32" fmla="*/ 3102644 w 11795125"/>
              <a:gd name="connsiteY32" fmla="*/ 1739841 h 6858000"/>
              <a:gd name="connsiteX33" fmla="*/ 3385876 w 11795125"/>
              <a:gd name="connsiteY33" fmla="*/ 1740020 h 6858000"/>
              <a:gd name="connsiteX34" fmla="*/ 3430211 w 11795125"/>
              <a:gd name="connsiteY34" fmla="*/ 1765448 h 6858000"/>
              <a:gd name="connsiteX35" fmla="*/ 3572289 w 11795125"/>
              <a:gd name="connsiteY35" fmla="*/ 2011533 h 6858000"/>
              <a:gd name="connsiteX36" fmla="*/ 3571836 w 11795125"/>
              <a:gd name="connsiteY36" fmla="*/ 2062111 h 6858000"/>
              <a:gd name="connsiteX37" fmla="*/ 3430681 w 11795125"/>
              <a:gd name="connsiteY37" fmla="*/ 2308019 h 6858000"/>
              <a:gd name="connsiteX38" fmla="*/ 3387260 w 11795125"/>
              <a:gd name="connsiteY38" fmla="*/ 2333088 h 6858000"/>
              <a:gd name="connsiteX39" fmla="*/ 3103720 w 11795125"/>
              <a:gd name="connsiteY39" fmla="*/ 2332378 h 6858000"/>
              <a:gd name="connsiteX40" fmla="*/ 3059693 w 11795125"/>
              <a:gd name="connsiteY40" fmla="*/ 2307481 h 6858000"/>
              <a:gd name="connsiteX41" fmla="*/ 2917615 w 11795125"/>
              <a:gd name="connsiteY41" fmla="*/ 2061395 h 6858000"/>
              <a:gd name="connsiteX42" fmla="*/ 2917761 w 11795125"/>
              <a:gd name="connsiteY42" fmla="*/ 2010286 h 6858000"/>
              <a:gd name="connsiteX43" fmla="*/ 3059222 w 11795125"/>
              <a:gd name="connsiteY43" fmla="*/ 1764910 h 6858000"/>
              <a:gd name="connsiteX44" fmla="*/ 3102644 w 11795125"/>
              <a:gd name="connsiteY44" fmla="*/ 1739841 h 6858000"/>
              <a:gd name="connsiteX45" fmla="*/ 3522963 w 11795125"/>
              <a:gd name="connsiteY45" fmla="*/ 1598675 h 6858000"/>
              <a:gd name="connsiteX46" fmla="*/ 3625194 w 11795125"/>
              <a:gd name="connsiteY46" fmla="*/ 1598740 h 6858000"/>
              <a:gd name="connsiteX47" fmla="*/ 3641197 w 11795125"/>
              <a:gd name="connsiteY47" fmla="*/ 1607918 h 6858000"/>
              <a:gd name="connsiteX48" fmla="*/ 3692479 w 11795125"/>
              <a:gd name="connsiteY48" fmla="*/ 1696742 h 6858000"/>
              <a:gd name="connsiteX49" fmla="*/ 3692315 w 11795125"/>
              <a:gd name="connsiteY49" fmla="*/ 1714998 h 6858000"/>
              <a:gd name="connsiteX50" fmla="*/ 3641367 w 11795125"/>
              <a:gd name="connsiteY50" fmla="*/ 1803757 h 6858000"/>
              <a:gd name="connsiteX51" fmla="*/ 3625694 w 11795125"/>
              <a:gd name="connsiteY51" fmla="*/ 1812806 h 6858000"/>
              <a:gd name="connsiteX52" fmla="*/ 3523352 w 11795125"/>
              <a:gd name="connsiteY52" fmla="*/ 1812549 h 6858000"/>
              <a:gd name="connsiteX53" fmla="*/ 3507459 w 11795125"/>
              <a:gd name="connsiteY53" fmla="*/ 1803563 h 6858000"/>
              <a:gd name="connsiteX54" fmla="*/ 3456177 w 11795125"/>
              <a:gd name="connsiteY54" fmla="*/ 1714739 h 6858000"/>
              <a:gd name="connsiteX55" fmla="*/ 3456230 w 11795125"/>
              <a:gd name="connsiteY55" fmla="*/ 1696292 h 6858000"/>
              <a:gd name="connsiteX56" fmla="*/ 3507290 w 11795125"/>
              <a:gd name="connsiteY56" fmla="*/ 1607724 h 6858000"/>
              <a:gd name="connsiteX57" fmla="*/ 3522963 w 11795125"/>
              <a:gd name="connsiteY57" fmla="*/ 1598675 h 6858000"/>
              <a:gd name="connsiteX58" fmla="*/ 4199803 w 11795125"/>
              <a:gd name="connsiteY58" fmla="*/ 1370724 h 6858000"/>
              <a:gd name="connsiteX59" fmla="*/ 4537019 w 11795125"/>
              <a:gd name="connsiteY59" fmla="*/ 1370938 h 6858000"/>
              <a:gd name="connsiteX60" fmla="*/ 4589804 w 11795125"/>
              <a:gd name="connsiteY60" fmla="*/ 1401211 h 6858000"/>
              <a:gd name="connsiteX61" fmla="*/ 4758963 w 11795125"/>
              <a:gd name="connsiteY61" fmla="*/ 1694203 h 6858000"/>
              <a:gd name="connsiteX62" fmla="*/ 4758423 w 11795125"/>
              <a:gd name="connsiteY62" fmla="*/ 1754421 h 6858000"/>
              <a:gd name="connsiteX63" fmla="*/ 4590365 w 11795125"/>
              <a:gd name="connsiteY63" fmla="*/ 2047199 h 6858000"/>
              <a:gd name="connsiteX64" fmla="*/ 4538665 w 11795125"/>
              <a:gd name="connsiteY64" fmla="*/ 2077046 h 6858000"/>
              <a:gd name="connsiteX65" fmla="*/ 4201084 w 11795125"/>
              <a:gd name="connsiteY65" fmla="*/ 2076201 h 6858000"/>
              <a:gd name="connsiteX66" fmla="*/ 4148664 w 11795125"/>
              <a:gd name="connsiteY66" fmla="*/ 2046559 h 6858000"/>
              <a:gd name="connsiteX67" fmla="*/ 3979505 w 11795125"/>
              <a:gd name="connsiteY67" fmla="*/ 1753567 h 6858000"/>
              <a:gd name="connsiteX68" fmla="*/ 3979680 w 11795125"/>
              <a:gd name="connsiteY68" fmla="*/ 1692718 h 6858000"/>
              <a:gd name="connsiteX69" fmla="*/ 4148104 w 11795125"/>
              <a:gd name="connsiteY69" fmla="*/ 1400573 h 6858000"/>
              <a:gd name="connsiteX70" fmla="*/ 4199803 w 11795125"/>
              <a:gd name="connsiteY70" fmla="*/ 1370724 h 6858000"/>
              <a:gd name="connsiteX71" fmla="*/ 3525946 w 11795125"/>
              <a:gd name="connsiteY71" fmla="*/ 1141304 h 6858000"/>
              <a:gd name="connsiteX72" fmla="*/ 3719554 w 11795125"/>
              <a:gd name="connsiteY72" fmla="*/ 1141427 h 6858000"/>
              <a:gd name="connsiteX73" fmla="*/ 3749860 w 11795125"/>
              <a:gd name="connsiteY73" fmla="*/ 1158808 h 6858000"/>
              <a:gd name="connsiteX74" fmla="*/ 3846980 w 11795125"/>
              <a:gd name="connsiteY74" fmla="*/ 1327024 h 6858000"/>
              <a:gd name="connsiteX75" fmla="*/ 3846670 w 11795125"/>
              <a:gd name="connsiteY75" fmla="*/ 1361598 h 6858000"/>
              <a:gd name="connsiteX76" fmla="*/ 3750182 w 11795125"/>
              <a:gd name="connsiteY76" fmla="*/ 1529691 h 6858000"/>
              <a:gd name="connsiteX77" fmla="*/ 3720499 w 11795125"/>
              <a:gd name="connsiteY77" fmla="*/ 1546828 h 6858000"/>
              <a:gd name="connsiteX78" fmla="*/ 3526682 w 11795125"/>
              <a:gd name="connsiteY78" fmla="*/ 1546343 h 6858000"/>
              <a:gd name="connsiteX79" fmla="*/ 3496586 w 11795125"/>
              <a:gd name="connsiteY79" fmla="*/ 1529324 h 6858000"/>
              <a:gd name="connsiteX80" fmla="*/ 3399466 w 11795125"/>
              <a:gd name="connsiteY80" fmla="*/ 1361108 h 6858000"/>
              <a:gd name="connsiteX81" fmla="*/ 3399566 w 11795125"/>
              <a:gd name="connsiteY81" fmla="*/ 1326172 h 6858000"/>
              <a:gd name="connsiteX82" fmla="*/ 3496264 w 11795125"/>
              <a:gd name="connsiteY82" fmla="*/ 1158441 h 6858000"/>
              <a:gd name="connsiteX83" fmla="*/ 3525946 w 11795125"/>
              <a:gd name="connsiteY83" fmla="*/ 1141304 h 6858000"/>
              <a:gd name="connsiteX84" fmla="*/ 3955878 w 11795125"/>
              <a:gd name="connsiteY84" fmla="*/ 173494 h 6858000"/>
              <a:gd name="connsiteX85" fmla="*/ 4500068 w 11795125"/>
              <a:gd name="connsiteY85" fmla="*/ 173838 h 6858000"/>
              <a:gd name="connsiteX86" fmla="*/ 4585252 w 11795125"/>
              <a:gd name="connsiteY86" fmla="*/ 222694 h 6858000"/>
              <a:gd name="connsiteX87" fmla="*/ 4858234 w 11795125"/>
              <a:gd name="connsiteY87" fmla="*/ 695514 h 6858000"/>
              <a:gd name="connsiteX88" fmla="*/ 4857363 w 11795125"/>
              <a:gd name="connsiteY88" fmla="*/ 792690 h 6858000"/>
              <a:gd name="connsiteX89" fmla="*/ 4586156 w 11795125"/>
              <a:gd name="connsiteY89" fmla="*/ 1265167 h 6858000"/>
              <a:gd name="connsiteX90" fmla="*/ 4502727 w 11795125"/>
              <a:gd name="connsiteY90" fmla="*/ 1313334 h 6858000"/>
              <a:gd name="connsiteX91" fmla="*/ 3957947 w 11795125"/>
              <a:gd name="connsiteY91" fmla="*/ 1311968 h 6858000"/>
              <a:gd name="connsiteX92" fmla="*/ 3873354 w 11795125"/>
              <a:gd name="connsiteY92" fmla="*/ 1264134 h 6858000"/>
              <a:gd name="connsiteX93" fmla="*/ 3600372 w 11795125"/>
              <a:gd name="connsiteY93" fmla="*/ 791315 h 6858000"/>
              <a:gd name="connsiteX94" fmla="*/ 3600653 w 11795125"/>
              <a:gd name="connsiteY94" fmla="*/ 693116 h 6858000"/>
              <a:gd name="connsiteX95" fmla="*/ 3872449 w 11795125"/>
              <a:gd name="connsiteY95" fmla="*/ 221662 h 6858000"/>
              <a:gd name="connsiteX96" fmla="*/ 3955878 w 11795125"/>
              <a:gd name="connsiteY96" fmla="*/ 173494 h 6858000"/>
              <a:gd name="connsiteX97" fmla="*/ 3852283 w 11795125"/>
              <a:gd name="connsiteY97" fmla="*/ 0 h 6858000"/>
              <a:gd name="connsiteX98" fmla="*/ 6130031 w 11795125"/>
              <a:gd name="connsiteY98" fmla="*/ 0 h 6858000"/>
              <a:gd name="connsiteX99" fmla="*/ 6102465 w 11795125"/>
              <a:gd name="connsiteY99" fmla="*/ 36730 h 6858000"/>
              <a:gd name="connsiteX100" fmla="*/ 5879948 w 11795125"/>
              <a:gd name="connsiteY100" fmla="*/ 127724 h 6858000"/>
              <a:gd name="connsiteX101" fmla="*/ 4102884 w 11795125"/>
              <a:gd name="connsiteY101" fmla="*/ 123270 h 6858000"/>
              <a:gd name="connsiteX102" fmla="*/ 3877665 w 11795125"/>
              <a:gd name="connsiteY102" fmla="*/ 32818 h 6858000"/>
              <a:gd name="connsiteX103" fmla="*/ 0 w 11795125"/>
              <a:gd name="connsiteY103" fmla="*/ 0 h 6858000"/>
              <a:gd name="connsiteX104" fmla="*/ 3781476 w 11795125"/>
              <a:gd name="connsiteY104" fmla="*/ 0 h 6858000"/>
              <a:gd name="connsiteX105" fmla="*/ 3800985 w 11795125"/>
              <a:gd name="connsiteY105" fmla="*/ 47617 h 6858000"/>
              <a:gd name="connsiteX106" fmla="*/ 3766711 w 11795125"/>
              <a:gd name="connsiteY106" fmla="*/ 287889 h 6858000"/>
              <a:gd name="connsiteX107" fmla="*/ 2882037 w 11795125"/>
              <a:gd name="connsiteY107" fmla="*/ 1829098 h 6858000"/>
              <a:gd name="connsiteX108" fmla="*/ 2609888 w 11795125"/>
              <a:gd name="connsiteY108" fmla="*/ 1986223 h 6858000"/>
              <a:gd name="connsiteX109" fmla="*/ 832823 w 11795125"/>
              <a:gd name="connsiteY109" fmla="*/ 1981768 h 6858000"/>
              <a:gd name="connsiteX110" fmla="*/ 556879 w 11795125"/>
              <a:gd name="connsiteY110" fmla="*/ 1825733 h 6858000"/>
              <a:gd name="connsiteX111" fmla="*/ 79254 w 11795125"/>
              <a:gd name="connsiteY111" fmla="*/ 998462 h 6858000"/>
              <a:gd name="connsiteX112" fmla="*/ 0 w 11795125"/>
              <a:gd name="connsiteY112" fmla="*/ 86119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11795125" h="6858000">
                <a:moveTo>
                  <a:pt x="4729712" y="4417922"/>
                </a:moveTo>
                <a:cubicBezTo>
                  <a:pt x="4729712" y="4417922"/>
                  <a:pt x="4729712" y="4417922"/>
                  <a:pt x="7234278" y="4419507"/>
                </a:cubicBezTo>
                <a:cubicBezTo>
                  <a:pt x="7396730" y="4419716"/>
                  <a:pt x="7544918" y="4503359"/>
                  <a:pt x="7626325" y="4644358"/>
                </a:cubicBezTo>
                <a:cubicBezTo>
                  <a:pt x="7626325" y="4644358"/>
                  <a:pt x="7626325" y="4644358"/>
                  <a:pt x="8882694" y="6820455"/>
                </a:cubicBezTo>
                <a:lnTo>
                  <a:pt x="8898077" y="6858000"/>
                </a:lnTo>
                <a:lnTo>
                  <a:pt x="3070863" y="6858000"/>
                </a:lnTo>
                <a:lnTo>
                  <a:pt x="3094823" y="6809422"/>
                </a:lnTo>
                <a:cubicBezTo>
                  <a:pt x="3094823" y="6809422"/>
                  <a:pt x="3094823" y="6809422"/>
                  <a:pt x="4345735" y="4639611"/>
                </a:cubicBezTo>
                <a:cubicBezTo>
                  <a:pt x="4422097" y="4501523"/>
                  <a:pt x="4571941" y="4415010"/>
                  <a:pt x="4729712" y="4417922"/>
                </a:cubicBezTo>
                <a:close/>
                <a:moveTo>
                  <a:pt x="2031302" y="2039301"/>
                </a:moveTo>
                <a:cubicBezTo>
                  <a:pt x="2031302" y="2039301"/>
                  <a:pt x="2031302" y="2039301"/>
                  <a:pt x="2747265" y="2039754"/>
                </a:cubicBezTo>
                <a:cubicBezTo>
                  <a:pt x="2793703" y="2039814"/>
                  <a:pt x="2836066" y="2063724"/>
                  <a:pt x="2859337" y="2104031"/>
                </a:cubicBezTo>
                <a:cubicBezTo>
                  <a:pt x="2859337" y="2104031"/>
                  <a:pt x="2859337" y="2104031"/>
                  <a:pt x="3218486" y="2726096"/>
                </a:cubicBezTo>
                <a:cubicBezTo>
                  <a:pt x="3240981" y="2765058"/>
                  <a:pt x="3241283" y="2815045"/>
                  <a:pt x="3217340" y="2853948"/>
                </a:cubicBezTo>
                <a:cubicBezTo>
                  <a:pt x="3217340" y="2853948"/>
                  <a:pt x="3217340" y="2853948"/>
                  <a:pt x="2860527" y="3475560"/>
                </a:cubicBezTo>
                <a:cubicBezTo>
                  <a:pt x="2838697" y="3515034"/>
                  <a:pt x="2795862" y="3539765"/>
                  <a:pt x="2750762" y="3538933"/>
                </a:cubicBezTo>
                <a:cubicBezTo>
                  <a:pt x="2750762" y="3538933"/>
                  <a:pt x="2750762" y="3538933"/>
                  <a:pt x="2034023" y="3537136"/>
                </a:cubicBezTo>
                <a:cubicBezTo>
                  <a:pt x="1988359" y="3538420"/>
                  <a:pt x="1945223" y="3513165"/>
                  <a:pt x="1922728" y="3474202"/>
                </a:cubicBezTo>
                <a:cubicBezTo>
                  <a:pt x="1922728" y="3474202"/>
                  <a:pt x="1922728" y="3474202"/>
                  <a:pt x="1563578" y="2852137"/>
                </a:cubicBezTo>
                <a:cubicBezTo>
                  <a:pt x="1540307" y="2811831"/>
                  <a:pt x="1540780" y="2763190"/>
                  <a:pt x="1563948" y="2722942"/>
                </a:cubicBezTo>
                <a:cubicBezTo>
                  <a:pt x="1563948" y="2722942"/>
                  <a:pt x="1563948" y="2722942"/>
                  <a:pt x="1921537" y="2102674"/>
                </a:cubicBezTo>
                <a:cubicBezTo>
                  <a:pt x="1943366" y="2063199"/>
                  <a:pt x="1986202" y="2038468"/>
                  <a:pt x="2031302" y="2039301"/>
                </a:cubicBezTo>
                <a:close/>
                <a:moveTo>
                  <a:pt x="9343478" y="1795745"/>
                </a:moveTo>
                <a:cubicBezTo>
                  <a:pt x="9343478" y="1795745"/>
                  <a:pt x="9343478" y="1795745"/>
                  <a:pt x="11620502" y="1797185"/>
                </a:cubicBezTo>
                <a:lnTo>
                  <a:pt x="11795125" y="1797296"/>
                </a:lnTo>
                <a:lnTo>
                  <a:pt x="11795125" y="6858000"/>
                </a:lnTo>
                <a:lnTo>
                  <a:pt x="8996698" y="6858000"/>
                </a:lnTo>
                <a:lnTo>
                  <a:pt x="8963663" y="6815289"/>
                </a:lnTo>
                <a:cubicBezTo>
                  <a:pt x="8963663" y="6815289"/>
                  <a:pt x="8963663" y="6815289"/>
                  <a:pt x="7707295" y="4639193"/>
                </a:cubicBezTo>
                <a:cubicBezTo>
                  <a:pt x="7625888" y="4498193"/>
                  <a:pt x="7627546" y="4328036"/>
                  <a:pt x="7708590" y="4187244"/>
                </a:cubicBezTo>
                <a:cubicBezTo>
                  <a:pt x="7708590" y="4187244"/>
                  <a:pt x="7708590" y="4187244"/>
                  <a:pt x="8959501" y="2017434"/>
                </a:cubicBezTo>
                <a:cubicBezTo>
                  <a:pt x="9035863" y="1879345"/>
                  <a:pt x="9185707" y="1792833"/>
                  <a:pt x="9343478" y="1795745"/>
                </a:cubicBezTo>
                <a:close/>
                <a:moveTo>
                  <a:pt x="3102644" y="1739841"/>
                </a:moveTo>
                <a:cubicBezTo>
                  <a:pt x="3102644" y="1739841"/>
                  <a:pt x="3102644" y="1739841"/>
                  <a:pt x="3385876" y="1740020"/>
                </a:cubicBezTo>
                <a:cubicBezTo>
                  <a:pt x="3404247" y="1740043"/>
                  <a:pt x="3421005" y="1749503"/>
                  <a:pt x="3430211" y="1765448"/>
                </a:cubicBezTo>
                <a:cubicBezTo>
                  <a:pt x="3430211" y="1765448"/>
                  <a:pt x="3430211" y="1765448"/>
                  <a:pt x="3572289" y="2011533"/>
                </a:cubicBezTo>
                <a:cubicBezTo>
                  <a:pt x="3581188" y="2026948"/>
                  <a:pt x="3581308" y="2046721"/>
                  <a:pt x="3571836" y="2062111"/>
                </a:cubicBezTo>
                <a:cubicBezTo>
                  <a:pt x="3571836" y="2062111"/>
                  <a:pt x="3571836" y="2062111"/>
                  <a:pt x="3430681" y="2308019"/>
                </a:cubicBezTo>
                <a:cubicBezTo>
                  <a:pt x="3422046" y="2323634"/>
                  <a:pt x="3405101" y="2333418"/>
                  <a:pt x="3387260" y="2333088"/>
                </a:cubicBezTo>
                <a:cubicBezTo>
                  <a:pt x="3387260" y="2333088"/>
                  <a:pt x="3387260" y="2333088"/>
                  <a:pt x="3103720" y="2332378"/>
                </a:cubicBezTo>
                <a:cubicBezTo>
                  <a:pt x="3085656" y="2332886"/>
                  <a:pt x="3068592" y="2322895"/>
                  <a:pt x="3059693" y="2307481"/>
                </a:cubicBezTo>
                <a:cubicBezTo>
                  <a:pt x="3059693" y="2307481"/>
                  <a:pt x="3059693" y="2307481"/>
                  <a:pt x="2917615" y="2061395"/>
                </a:cubicBezTo>
                <a:cubicBezTo>
                  <a:pt x="2908409" y="2045450"/>
                  <a:pt x="2908596" y="2026208"/>
                  <a:pt x="2917761" y="2010286"/>
                </a:cubicBezTo>
                <a:cubicBezTo>
                  <a:pt x="2917761" y="2010286"/>
                  <a:pt x="2917761" y="2010286"/>
                  <a:pt x="3059222" y="1764910"/>
                </a:cubicBezTo>
                <a:cubicBezTo>
                  <a:pt x="3067857" y="1749295"/>
                  <a:pt x="3084803" y="1739511"/>
                  <a:pt x="3102644" y="1739841"/>
                </a:cubicBezTo>
                <a:close/>
                <a:moveTo>
                  <a:pt x="3522963" y="1598675"/>
                </a:moveTo>
                <a:cubicBezTo>
                  <a:pt x="3522963" y="1598675"/>
                  <a:pt x="3522963" y="1598675"/>
                  <a:pt x="3625194" y="1598740"/>
                </a:cubicBezTo>
                <a:cubicBezTo>
                  <a:pt x="3631826" y="1598748"/>
                  <a:pt x="3637874" y="1602162"/>
                  <a:pt x="3641197" y="1607918"/>
                </a:cubicBezTo>
                <a:cubicBezTo>
                  <a:pt x="3641197" y="1607918"/>
                  <a:pt x="3641197" y="1607918"/>
                  <a:pt x="3692479" y="1696742"/>
                </a:cubicBezTo>
                <a:cubicBezTo>
                  <a:pt x="3695691" y="1702305"/>
                  <a:pt x="3695735" y="1709443"/>
                  <a:pt x="3692315" y="1714998"/>
                </a:cubicBezTo>
                <a:cubicBezTo>
                  <a:pt x="3692315" y="1714998"/>
                  <a:pt x="3692315" y="1714998"/>
                  <a:pt x="3641367" y="1803757"/>
                </a:cubicBezTo>
                <a:cubicBezTo>
                  <a:pt x="3638250" y="1809393"/>
                  <a:pt x="3632134" y="1812924"/>
                  <a:pt x="3625694" y="1812806"/>
                </a:cubicBezTo>
                <a:cubicBezTo>
                  <a:pt x="3625694" y="1812806"/>
                  <a:pt x="3625694" y="1812806"/>
                  <a:pt x="3523352" y="1812549"/>
                </a:cubicBezTo>
                <a:cubicBezTo>
                  <a:pt x="3516832" y="1812733"/>
                  <a:pt x="3510671" y="1809127"/>
                  <a:pt x="3507459" y="1803563"/>
                </a:cubicBezTo>
                <a:cubicBezTo>
                  <a:pt x="3507459" y="1803563"/>
                  <a:pt x="3507459" y="1803563"/>
                  <a:pt x="3456177" y="1714739"/>
                </a:cubicBezTo>
                <a:cubicBezTo>
                  <a:pt x="3452854" y="1708984"/>
                  <a:pt x="3452922" y="1702038"/>
                  <a:pt x="3456230" y="1696292"/>
                </a:cubicBezTo>
                <a:cubicBezTo>
                  <a:pt x="3456230" y="1696292"/>
                  <a:pt x="3456230" y="1696292"/>
                  <a:pt x="3507290" y="1607724"/>
                </a:cubicBezTo>
                <a:cubicBezTo>
                  <a:pt x="3510406" y="1602087"/>
                  <a:pt x="3516523" y="1598556"/>
                  <a:pt x="3522963" y="1598675"/>
                </a:cubicBezTo>
                <a:close/>
                <a:moveTo>
                  <a:pt x="4199803" y="1370724"/>
                </a:moveTo>
                <a:cubicBezTo>
                  <a:pt x="4199803" y="1370724"/>
                  <a:pt x="4199803" y="1370724"/>
                  <a:pt x="4537019" y="1370938"/>
                </a:cubicBezTo>
                <a:cubicBezTo>
                  <a:pt x="4558892" y="1370965"/>
                  <a:pt x="4578843" y="1382227"/>
                  <a:pt x="4589804" y="1401211"/>
                </a:cubicBezTo>
                <a:cubicBezTo>
                  <a:pt x="4589804" y="1401211"/>
                  <a:pt x="4589804" y="1401211"/>
                  <a:pt x="4758963" y="1694203"/>
                </a:cubicBezTo>
                <a:cubicBezTo>
                  <a:pt x="4769558" y="1712554"/>
                  <a:pt x="4769700" y="1736097"/>
                  <a:pt x="4758423" y="1754421"/>
                </a:cubicBezTo>
                <a:cubicBezTo>
                  <a:pt x="4758423" y="1754421"/>
                  <a:pt x="4758423" y="1754421"/>
                  <a:pt x="4590365" y="2047199"/>
                </a:cubicBezTo>
                <a:cubicBezTo>
                  <a:pt x="4580083" y="2065790"/>
                  <a:pt x="4559908" y="2077438"/>
                  <a:pt x="4538665" y="2077046"/>
                </a:cubicBezTo>
                <a:cubicBezTo>
                  <a:pt x="4538665" y="2077046"/>
                  <a:pt x="4538665" y="2077046"/>
                  <a:pt x="4201084" y="2076201"/>
                </a:cubicBezTo>
                <a:cubicBezTo>
                  <a:pt x="4179577" y="2076805"/>
                  <a:pt x="4159259" y="2064910"/>
                  <a:pt x="4148664" y="2046559"/>
                </a:cubicBezTo>
                <a:cubicBezTo>
                  <a:pt x="4148664" y="2046559"/>
                  <a:pt x="4148664" y="2046559"/>
                  <a:pt x="3979505" y="1753567"/>
                </a:cubicBezTo>
                <a:cubicBezTo>
                  <a:pt x="3968545" y="1734583"/>
                  <a:pt x="3968768" y="1711673"/>
                  <a:pt x="3979680" y="1692718"/>
                </a:cubicBezTo>
                <a:cubicBezTo>
                  <a:pt x="3979680" y="1692718"/>
                  <a:pt x="3979680" y="1692718"/>
                  <a:pt x="4148104" y="1400573"/>
                </a:cubicBezTo>
                <a:cubicBezTo>
                  <a:pt x="4158385" y="1381980"/>
                  <a:pt x="4178560" y="1370332"/>
                  <a:pt x="4199803" y="1370724"/>
                </a:cubicBezTo>
                <a:close/>
                <a:moveTo>
                  <a:pt x="3525946" y="1141304"/>
                </a:moveTo>
                <a:cubicBezTo>
                  <a:pt x="3525946" y="1141304"/>
                  <a:pt x="3525946" y="1141304"/>
                  <a:pt x="3719554" y="1141427"/>
                </a:cubicBezTo>
                <a:cubicBezTo>
                  <a:pt x="3732112" y="1141443"/>
                  <a:pt x="3743567" y="1147909"/>
                  <a:pt x="3749860" y="1158808"/>
                </a:cubicBezTo>
                <a:cubicBezTo>
                  <a:pt x="3749860" y="1158808"/>
                  <a:pt x="3749860" y="1158808"/>
                  <a:pt x="3846980" y="1327024"/>
                </a:cubicBezTo>
                <a:cubicBezTo>
                  <a:pt x="3853063" y="1337561"/>
                  <a:pt x="3853144" y="1351077"/>
                  <a:pt x="3846670" y="1361598"/>
                </a:cubicBezTo>
                <a:cubicBezTo>
                  <a:pt x="3846670" y="1361598"/>
                  <a:pt x="3846670" y="1361598"/>
                  <a:pt x="3750182" y="1529691"/>
                </a:cubicBezTo>
                <a:cubicBezTo>
                  <a:pt x="3744279" y="1540366"/>
                  <a:pt x="3732695" y="1547054"/>
                  <a:pt x="3720499" y="1546828"/>
                </a:cubicBezTo>
                <a:cubicBezTo>
                  <a:pt x="3720499" y="1546828"/>
                  <a:pt x="3720499" y="1546828"/>
                  <a:pt x="3526682" y="1546343"/>
                </a:cubicBezTo>
                <a:cubicBezTo>
                  <a:pt x="3514334" y="1546689"/>
                  <a:pt x="3502669" y="1539861"/>
                  <a:pt x="3496586" y="1529324"/>
                </a:cubicBezTo>
                <a:cubicBezTo>
                  <a:pt x="3496586" y="1529324"/>
                  <a:pt x="3496586" y="1529324"/>
                  <a:pt x="3399466" y="1361108"/>
                </a:cubicBezTo>
                <a:cubicBezTo>
                  <a:pt x="3393173" y="1350208"/>
                  <a:pt x="3393302" y="1337055"/>
                  <a:pt x="3399566" y="1326172"/>
                </a:cubicBezTo>
                <a:cubicBezTo>
                  <a:pt x="3399566" y="1326172"/>
                  <a:pt x="3399566" y="1326172"/>
                  <a:pt x="3496264" y="1158441"/>
                </a:cubicBezTo>
                <a:cubicBezTo>
                  <a:pt x="3502167" y="1147767"/>
                  <a:pt x="3513750" y="1141079"/>
                  <a:pt x="3525946" y="1141304"/>
                </a:cubicBezTo>
                <a:close/>
                <a:moveTo>
                  <a:pt x="3955878" y="173494"/>
                </a:moveTo>
                <a:cubicBezTo>
                  <a:pt x="3955878" y="173494"/>
                  <a:pt x="3955878" y="173494"/>
                  <a:pt x="4500068" y="173838"/>
                </a:cubicBezTo>
                <a:cubicBezTo>
                  <a:pt x="4535365" y="173884"/>
                  <a:pt x="4567564" y="192057"/>
                  <a:pt x="4585252" y="222694"/>
                </a:cubicBezTo>
                <a:cubicBezTo>
                  <a:pt x="4585252" y="222694"/>
                  <a:pt x="4585252" y="222694"/>
                  <a:pt x="4858234" y="695514"/>
                </a:cubicBezTo>
                <a:cubicBezTo>
                  <a:pt x="4875332" y="725128"/>
                  <a:pt x="4875562" y="763121"/>
                  <a:pt x="4857363" y="792690"/>
                </a:cubicBezTo>
                <a:cubicBezTo>
                  <a:pt x="4857363" y="792690"/>
                  <a:pt x="4857363" y="792690"/>
                  <a:pt x="4586156" y="1265167"/>
                </a:cubicBezTo>
                <a:cubicBezTo>
                  <a:pt x="4569564" y="1295169"/>
                  <a:pt x="4537006" y="1313967"/>
                  <a:pt x="4502727" y="1313334"/>
                </a:cubicBezTo>
                <a:cubicBezTo>
                  <a:pt x="4502727" y="1313334"/>
                  <a:pt x="4502727" y="1313334"/>
                  <a:pt x="3957947" y="1311968"/>
                </a:cubicBezTo>
                <a:cubicBezTo>
                  <a:pt x="3923239" y="1312944"/>
                  <a:pt x="3890452" y="1293749"/>
                  <a:pt x="3873354" y="1264134"/>
                </a:cubicBezTo>
                <a:cubicBezTo>
                  <a:pt x="3873354" y="1264134"/>
                  <a:pt x="3873354" y="1264134"/>
                  <a:pt x="3600372" y="791315"/>
                </a:cubicBezTo>
                <a:cubicBezTo>
                  <a:pt x="3582684" y="760678"/>
                  <a:pt x="3583043" y="723707"/>
                  <a:pt x="3600653" y="693116"/>
                </a:cubicBezTo>
                <a:cubicBezTo>
                  <a:pt x="3600653" y="693116"/>
                  <a:pt x="3600653" y="693116"/>
                  <a:pt x="3872449" y="221662"/>
                </a:cubicBezTo>
                <a:cubicBezTo>
                  <a:pt x="3889041" y="191658"/>
                  <a:pt x="3921599" y="172861"/>
                  <a:pt x="3955878" y="173494"/>
                </a:cubicBezTo>
                <a:close/>
                <a:moveTo>
                  <a:pt x="3852283" y="0"/>
                </a:moveTo>
                <a:lnTo>
                  <a:pt x="6130031" y="0"/>
                </a:lnTo>
                <a:lnTo>
                  <a:pt x="6102465" y="36730"/>
                </a:lnTo>
                <a:cubicBezTo>
                  <a:pt x="6044520" y="95168"/>
                  <a:pt x="5963814" y="129272"/>
                  <a:pt x="5879948" y="127724"/>
                </a:cubicBezTo>
                <a:cubicBezTo>
                  <a:pt x="5879948" y="127724"/>
                  <a:pt x="5879948" y="127724"/>
                  <a:pt x="4102884" y="123270"/>
                </a:cubicBezTo>
                <a:cubicBezTo>
                  <a:pt x="4017972" y="125657"/>
                  <a:pt x="3936583" y="91034"/>
                  <a:pt x="3877665" y="32818"/>
                </a:cubicBezTo>
                <a:close/>
                <a:moveTo>
                  <a:pt x="0" y="0"/>
                </a:moveTo>
                <a:lnTo>
                  <a:pt x="3781476" y="0"/>
                </a:lnTo>
                <a:lnTo>
                  <a:pt x="3800985" y="47617"/>
                </a:lnTo>
                <a:cubicBezTo>
                  <a:pt x="3821943" y="127749"/>
                  <a:pt x="3811234" y="215546"/>
                  <a:pt x="3766711" y="287889"/>
                </a:cubicBezTo>
                <a:cubicBezTo>
                  <a:pt x="3766711" y="287889"/>
                  <a:pt x="3766711" y="287889"/>
                  <a:pt x="2882037" y="1829098"/>
                </a:cubicBezTo>
                <a:cubicBezTo>
                  <a:pt x="2827913" y="1926970"/>
                  <a:pt x="2721708" y="1988287"/>
                  <a:pt x="2609888" y="1986223"/>
                </a:cubicBezTo>
                <a:cubicBezTo>
                  <a:pt x="2609888" y="1986223"/>
                  <a:pt x="2609888" y="1986223"/>
                  <a:pt x="832823" y="1981768"/>
                </a:cubicBezTo>
                <a:cubicBezTo>
                  <a:pt x="719607" y="1984952"/>
                  <a:pt x="612654" y="1922338"/>
                  <a:pt x="556879" y="1825733"/>
                </a:cubicBezTo>
                <a:cubicBezTo>
                  <a:pt x="556879" y="1825733"/>
                  <a:pt x="556879" y="1825733"/>
                  <a:pt x="79254" y="998462"/>
                </a:cubicBezTo>
                <a:lnTo>
                  <a:pt x="0" y="86119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864000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66117" y="1816509"/>
            <a:ext cx="4459766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divider 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8124" y="3795246"/>
            <a:ext cx="4000500" cy="997905"/>
          </a:xfrm>
          <a:noFill/>
        </p:spPr>
        <p:txBody>
          <a:bodyPr lIns="0" tIns="0" rIns="0" bIns="0"/>
          <a:lstStyle>
            <a:lvl1pPr marL="0" indent="0" algn="l">
              <a:buNone/>
              <a:defRPr sz="21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B1E83-6080-4D35-A216-8E5C39902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E95353-8EE1-49C9-ADAC-E76BD49D2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227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7D77123-FDC4-48FD-9EFB-8A84F60690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81149" y="1684742"/>
            <a:ext cx="4904790" cy="4333769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5472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5472000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1566"/>
            <a:ext cx="5472000" cy="468043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C64B33BB-8F3A-42CE-BBDA-D08AA3266737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6282692" y="432000"/>
            <a:ext cx="5511800" cy="5760000"/>
          </a:xfrm>
          <a:custGeom>
            <a:avLst/>
            <a:gdLst>
              <a:gd name="connsiteX0" fmla="*/ 193823 w 5511800"/>
              <a:gd name="connsiteY0" fmla="*/ 0 h 5760000"/>
              <a:gd name="connsiteX1" fmla="*/ 5511800 w 5511800"/>
              <a:gd name="connsiteY1" fmla="*/ 0 h 5760000"/>
              <a:gd name="connsiteX2" fmla="*/ 5511800 w 5511800"/>
              <a:gd name="connsiteY2" fmla="*/ 5760000 h 5760000"/>
              <a:gd name="connsiteX3" fmla="*/ 193823 w 5511800"/>
              <a:gd name="connsiteY3" fmla="*/ 5760000 h 5760000"/>
              <a:gd name="connsiteX4" fmla="*/ 3937 w 5511800"/>
              <a:gd name="connsiteY4" fmla="*/ 5605239 h 5760000"/>
              <a:gd name="connsiteX5" fmla="*/ 0 w 5511800"/>
              <a:gd name="connsiteY5" fmla="*/ 5566186 h 5760000"/>
              <a:gd name="connsiteX6" fmla="*/ 0 w 5511800"/>
              <a:gd name="connsiteY6" fmla="*/ 193814 h 5760000"/>
              <a:gd name="connsiteX7" fmla="*/ 3937 w 5511800"/>
              <a:gd name="connsiteY7" fmla="*/ 154762 h 5760000"/>
              <a:gd name="connsiteX8" fmla="*/ 193823 w 5511800"/>
              <a:gd name="connsiteY8" fmla="*/ 0 h 57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11800" h="5760000">
                <a:moveTo>
                  <a:pt x="193823" y="0"/>
                </a:moveTo>
                <a:lnTo>
                  <a:pt x="5511800" y="0"/>
                </a:lnTo>
                <a:lnTo>
                  <a:pt x="5511800" y="5760000"/>
                </a:lnTo>
                <a:lnTo>
                  <a:pt x="193823" y="5760000"/>
                </a:lnTo>
                <a:cubicBezTo>
                  <a:pt x="100158" y="5760000"/>
                  <a:pt x="22011" y="5693561"/>
                  <a:pt x="3937" y="5605239"/>
                </a:cubicBezTo>
                <a:lnTo>
                  <a:pt x="0" y="5566186"/>
                </a:lnTo>
                <a:lnTo>
                  <a:pt x="0" y="193814"/>
                </a:lnTo>
                <a:lnTo>
                  <a:pt x="3937" y="154762"/>
                </a:lnTo>
                <a:cubicBezTo>
                  <a:pt x="22011" y="66440"/>
                  <a:pt x="100158" y="0"/>
                  <a:pt x="193823" y="0"/>
                </a:cubicBezTo>
                <a:close/>
              </a:path>
            </a:pathLst>
          </a:custGeom>
        </p:spPr>
        <p:txBody>
          <a:bodyPr wrap="square" tIns="0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5472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5472000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1566"/>
            <a:ext cx="5472000" cy="468043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1629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7D77123-FDC4-48FD-9EFB-8A84F60690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12170" y="2376298"/>
            <a:ext cx="2405261" cy="2125239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5472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5472000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1566"/>
            <a:ext cx="5472000" cy="468043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1317B12-44C8-4227-9EB8-973D2226E63F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8812420" y="1176148"/>
            <a:ext cx="2405261" cy="2125239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AD2255F-36DA-4BDE-B54D-F94F14B68B6C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8812419" y="3552739"/>
            <a:ext cx="2405261" cy="2125239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2829556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CD92D281-07CD-478F-9BF5-BA7D43439A3D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B2C53265-8805-42B3-82B4-151EFBC4273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D0111EB4-98AF-4EB7-878B-31FD32A9514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33809002-30A9-49C0-BE36-B14DD1E4D872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FFD5C582-B212-4ADA-AB1B-0481AA39C3A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mparison Left Placeholder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5834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023668"/>
            <a:ext cx="5472000" cy="4168332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2" name="Comparison Left Placeholder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1516359"/>
            <a:ext cx="5472000" cy="358775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020359"/>
            <a:ext cx="5472113" cy="4170891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33E7E-50D2-4F6C-9DF2-CF4C98C4B8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1771313" cy="619125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3D119C-DBF5-4B4F-BE38-7BD7B5C8A5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BC3BEE7-44AC-45BC-B4E7-93E3454EB8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687" y="5066452"/>
            <a:ext cx="4459766" cy="539345"/>
          </a:xfrm>
          <a:prstGeom prst="roundRect">
            <a:avLst>
              <a:gd name="adj" fmla="val 10086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108000" rIns="180000" bIns="0" anchor="t"/>
          <a:lstStyle>
            <a:lvl1pPr algn="l">
              <a:lnSpc>
                <a:spcPct val="100000"/>
              </a:lnSpc>
              <a:defRPr sz="1800" b="0" spc="0">
                <a:solidFill>
                  <a:schemeClr val="bg1">
                    <a:lumMod val="95000"/>
                  </a:schemeClr>
                </a:solidFill>
                <a:latin typeface="+mn-lt"/>
              </a:defRPr>
            </a:lvl1pPr>
          </a:lstStyle>
          <a:p>
            <a:r>
              <a:rPr lang="en-US" noProof="0"/>
              <a:t>Enter your caption</a:t>
            </a:r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D31C544-1372-4B34-8149-B6058B8CC577}"/>
              </a:ext>
            </a:extLst>
          </p:cNvPr>
          <p:cNvSpPr/>
          <p:nvPr userDrawn="1"/>
        </p:nvSpPr>
        <p:spPr>
          <a:xfrm>
            <a:off x="11793520" y="0"/>
            <a:ext cx="3527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B2598CA-3443-4098-80E7-1F16DC9A13CC}"/>
              </a:ext>
            </a:extLst>
          </p:cNvPr>
          <p:cNvSpPr/>
          <p:nvPr userDrawn="1"/>
        </p:nvSpPr>
        <p:spPr>
          <a:xfrm rot="5400000">
            <a:off x="8740140" y="3406142"/>
            <a:ext cx="6857999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E421EAA-68E8-4AED-BA2F-01A6AC66859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0655455" cy="6858000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1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1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2160000" anchor="t">
            <a:noAutofit/>
          </a:bodyPr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425293" y="2834640"/>
            <a:ext cx="4459766" cy="2720356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D907C852-B0E0-4C2E-88CE-B543605961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34849" y="3859066"/>
            <a:ext cx="3521514" cy="288000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4C0BEF-F601-4B10-8AEE-4859FE996B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34849" y="4220189"/>
            <a:ext cx="3521514" cy="288000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 Number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83A6EF9B-EF2F-4949-9CC4-C16BF8DC85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34849" y="4581312"/>
            <a:ext cx="3521514" cy="288000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BE8CA170-9CA9-448E-B07A-E01AB84F7FD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4849" y="4942435"/>
            <a:ext cx="3521514" cy="288000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Company Website</a:t>
            </a:r>
          </a:p>
        </p:txBody>
      </p:sp>
    </p:spTree>
    <p:extLst>
      <p:ext uri="{BB962C8B-B14F-4D97-AF65-F5344CB8AC3E}">
        <p14:creationId xmlns:p14="http://schemas.microsoft.com/office/powerpoint/2010/main" val="163289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FA90A43-BEC4-4B20-96E2-797B03FB82F2}"/>
              </a:ext>
            </a:extLst>
          </p:cNvPr>
          <p:cNvSpPr>
            <a:spLocks noGrp="1"/>
          </p:cNvSpPr>
          <p:nvPr>
            <p:ph idx="33"/>
          </p:nvPr>
        </p:nvSpPr>
        <p:spPr>
          <a:xfrm>
            <a:off x="430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A2C2023-6C37-4611-ACAF-5F2060202836}"/>
              </a:ext>
            </a:extLst>
          </p:cNvPr>
          <p:cNvSpPr>
            <a:spLocks noGrp="1"/>
          </p:cNvSpPr>
          <p:nvPr>
            <p:ph idx="34"/>
          </p:nvPr>
        </p:nvSpPr>
        <p:spPr>
          <a:xfrm>
            <a:off x="817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ABD5E-B8F1-4246-B167-09138760AD7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206C51E8-C5C0-4672-B456-F44C69B074D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9DE9AE8C-7574-4D45-B521-6B18054DA7C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EF240172-5930-4717-A0CD-A151075277D6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7B4A83CE-8643-4697-94A9-C9F587F46E23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B0A765A5-BBCE-405E-A4B3-80A660118E84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48293" y="3271757"/>
            <a:ext cx="4459766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0300" y="5250494"/>
            <a:ext cx="4000500" cy="997905"/>
          </a:xfrm>
          <a:noFill/>
        </p:spPr>
        <p:txBody>
          <a:bodyPr lIns="0" tIns="0" rIns="0" bIns="0"/>
          <a:lstStyle>
            <a:lvl1pPr marL="0" indent="0" algn="l">
              <a:buNone/>
              <a:defRPr sz="21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EC5116-B84F-4536-BCFD-869CB4C191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4234" y="735217"/>
            <a:ext cx="1418687" cy="75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656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12B8F0DB-CC25-4CE9-A68E-CAA2FD986AF3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8A058973-2DC9-4087-9D57-F1D779F56CC2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B641062D-3CD4-49D1-A621-331E29333406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9F2C1E7C-A088-4772-84B3-15309BEADF7D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CA52278A-6924-4F97-A196-AE30D3DACB7A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66117" y="1816509"/>
            <a:ext cx="4459766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anchor="t"/>
          <a:lstStyle>
            <a:lvl1pPr algn="l">
              <a:lnSpc>
                <a:spcPts val="4000"/>
              </a:lnSpc>
              <a:defRPr sz="5000" b="1" spc="-3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divider 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8124" y="3795246"/>
            <a:ext cx="4000500" cy="997905"/>
          </a:xfrm>
          <a:noFill/>
        </p:spPr>
        <p:txBody>
          <a:bodyPr lIns="0" tIns="0" rIns="0" bIns="0"/>
          <a:lstStyle>
            <a:lvl1pPr marL="0" indent="0" algn="l">
              <a:buNone/>
              <a:defRPr sz="21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B1E83-6080-4D35-A216-8E5C39902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E95353-8EE1-49C9-ADAC-E76BD49D2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BEFE088-C2A1-4472-975F-77CCCDE853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0091" y="5827877"/>
            <a:ext cx="734563" cy="39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29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B4B833F7-7F09-42C1-81DA-97CA9530D528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F4AA9899-9E92-41B5-AFEF-5F6EAB9782D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950958A-6460-4594-BEAB-C7444EC6129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A7E15F2A-61A0-4C11-8E47-4DF7051E91D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B5FF0CC8-80F5-42C4-80EF-E32459238B7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CD5709C-84DE-45F3-AE9B-8B6FD7134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9886" y="1511250"/>
            <a:ext cx="5460114" cy="4665713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6BB18B1-3B7F-4B18-A1C5-BB7DA443C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6816" y="1511250"/>
            <a:ext cx="5460114" cy="4665713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0E5B924-4430-43B4-BFF0-1FF14BCEC3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B4B833F7-7F09-42C1-81DA-97CA9530D528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F4AA9899-9E92-41B5-AFEF-5F6EAB9782D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950958A-6460-4594-BEAB-C7444EC6129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A7E15F2A-61A0-4C11-8E47-4DF7051E91D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B5FF0CC8-80F5-42C4-80EF-E32459238B7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3419BDFB-8FC0-4B89-A29A-8EAC95E9A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800" y="1511250"/>
            <a:ext cx="54849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E6C2CC0-9AB0-46E9-977A-EF923DCE7F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9334" y="1518287"/>
            <a:ext cx="54206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9" name="Content Placeholder 5">
            <a:extLst>
              <a:ext uri="{FF2B5EF4-FFF2-40B4-BE49-F238E27FC236}">
                <a16:creationId xmlns:a16="http://schemas.microsoft.com/office/drawing/2014/main" id="{28DF954C-A51E-4242-B83E-A826008F5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9334" y="2486989"/>
            <a:ext cx="5432666" cy="3702674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600E416E-6162-484A-BA4D-640FA8307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1800" y="2486989"/>
            <a:ext cx="5491215" cy="3702674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4E89A80-B489-4A0D-83AF-EC149A954F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602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B4B833F7-7F09-42C1-81DA-97CA9530D528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F4AA9899-9E92-41B5-AFEF-5F6EAB9782D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950958A-6460-4594-BEAB-C7444EC6129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A7E15F2A-61A0-4C11-8E47-4DF7051E91D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B5FF0CC8-80F5-42C4-80EF-E32459238B7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1999"/>
            <a:ext cx="3932237" cy="1600199"/>
          </a:xfrm>
        </p:spPr>
        <p:txBody>
          <a:bodyPr vert="horz" lIns="0" tIns="0" rIns="0" bIns="0" rtlCol="0" anchor="b">
            <a:noAutofit/>
          </a:bodyPr>
          <a:lstStyle>
            <a:lvl1pPr>
              <a:defRPr lang="en-ZA" dirty="0"/>
            </a:lvl1pPr>
          </a:lstStyle>
          <a:p>
            <a:pPr marL="0" lvl="0"/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C49FB4A2-B750-422F-96D2-A7C264295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4062" y="21343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8B59DDF-F2BC-491E-92E0-9D2C1398E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31999"/>
            <a:ext cx="6544468" cy="55138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6204D99-16A2-4F84-8F92-EEA502B7E6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229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B4B833F7-7F09-42C1-81DA-97CA9530D528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F4AA9899-9E92-41B5-AFEF-5F6EAB9782D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950958A-6460-4594-BEAB-C7444EC6129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A7E15F2A-61A0-4C11-8E47-4DF7051E91D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B5FF0CC8-80F5-42C4-80EF-E32459238B7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1999"/>
            <a:ext cx="3932237" cy="1600199"/>
          </a:xfrm>
        </p:spPr>
        <p:txBody>
          <a:bodyPr vert="horz" lIns="0" tIns="0" rIns="0" bIns="0" rtlCol="0" anchor="b">
            <a:noAutofit/>
          </a:bodyPr>
          <a:lstStyle>
            <a:lvl1pPr>
              <a:defRPr lang="en-ZA" dirty="0"/>
            </a:lvl1pPr>
          </a:lstStyle>
          <a:p>
            <a:pPr marL="0" lvl="0"/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C49FB4A2-B750-422F-96D2-A7C264295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4062" y="21343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0110E46C-B434-49FA-AA0E-D64E5786D2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31999"/>
            <a:ext cx="6544468" cy="5513889"/>
          </a:xfrm>
          <a:prstGeom prst="roundRect">
            <a:avLst>
              <a:gd name="adj" fmla="val 5554"/>
            </a:avLst>
          </a:prstGeom>
        </p:spPr>
        <p:txBody>
          <a:bodyPr vert="horz" wrap="square" lIns="0" tIns="0" rIns="0" bIns="0" rtlCol="0" anchor="ctr">
            <a:noAutofit/>
          </a:bodyPr>
          <a:lstStyle>
            <a:lvl1pPr>
              <a:def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/>
              <a:t>Click icon to add picture</a:t>
            </a:r>
            <a:endParaRPr lang="en-US" noProof="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E7FE486-E8ED-4C6B-BD3B-C156BFEC8F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4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>
            <a:extLst>
              <a:ext uri="{FF2B5EF4-FFF2-40B4-BE49-F238E27FC236}">
                <a16:creationId xmlns:a16="http://schemas.microsoft.com/office/drawing/2014/main" id="{B0FE1C0F-474B-4310-A4A5-1EB4321DE50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73FA99E-5E31-474E-8818-615B453CD89C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BA0EE7FC-884E-43B5-B6D6-9156FBE9AB5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858C6DC6-901F-4F3E-97A4-1B55324C068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1041B359-9F78-4782-9C50-0B1DED37AD2C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727656" y="6277243"/>
            <a:ext cx="464344" cy="400188"/>
          </a:xfrm>
        </p:spPr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90C5B8B-2AF3-42F3-B4F8-A806BB98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3FB425-F4E8-4DC7-92D0-C49AD35355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1342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>
            <a:extLst>
              <a:ext uri="{FF2B5EF4-FFF2-40B4-BE49-F238E27FC236}">
                <a16:creationId xmlns:a16="http://schemas.microsoft.com/office/drawing/2014/main" id="{B0FE1C0F-474B-4310-A4A5-1EB4321DE50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73FA99E-5E31-474E-8818-615B453CD89C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BA0EE7FC-884E-43B5-B6D6-9156FBE9AB59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858C6DC6-901F-4F3E-97A4-1B55324C068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1041B359-9F78-4782-9C50-0B1DED37AD2C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727656" y="6277243"/>
            <a:ext cx="464344" cy="400188"/>
          </a:xfrm>
        </p:spPr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90C5B8B-2AF3-42F3-B4F8-A806BB98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B3B1662-8902-44D0-A545-5008B483D1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78017" y="2169005"/>
            <a:ext cx="9035966" cy="2519990"/>
          </a:xfrm>
        </p:spPr>
        <p:txBody>
          <a:bodyPr anchor="ctr"/>
          <a:lstStyle>
            <a:lvl1pPr marL="0" indent="0" algn="ctr">
              <a:buNone/>
              <a:defRPr sz="6000"/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7B0105-F25A-407C-9E77-E68271A219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29695" y="724788"/>
            <a:ext cx="1435344" cy="7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573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>
            <a:extLst>
              <a:ext uri="{FF2B5EF4-FFF2-40B4-BE49-F238E27FC236}">
                <a16:creationId xmlns:a16="http://schemas.microsoft.com/office/drawing/2014/main" id="{B0FE1C0F-474B-4310-A4A5-1EB4321DE50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431800" y="5530292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858C6DC6-901F-4F3E-97A4-1B55324C068B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449746" y="5304339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727656" y="6277243"/>
            <a:ext cx="464344" cy="400188"/>
          </a:xfrm>
        </p:spPr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C2F36AB-EC7E-4F56-9E76-0D38C73B78B3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537134" y="1312995"/>
            <a:ext cx="1103873" cy="968702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accent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2049199A-74B7-4ABC-AAD5-1643C700CB45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9683871" y="30038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28575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7D51F7A4-97C0-4287-AA4F-DFB3CD8D8B50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11007557" y="35461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2C1561A-0FC5-489B-923E-82A5E39A58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830442" y="633455"/>
            <a:ext cx="1434597" cy="76511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253D902-EB09-4750-BF68-2FFA5E7540D6}"/>
              </a:ext>
            </a:extLst>
          </p:cNvPr>
          <p:cNvSpPr/>
          <p:nvPr userDrawn="1"/>
        </p:nvSpPr>
        <p:spPr>
          <a:xfrm>
            <a:off x="9338989" y="1227401"/>
            <a:ext cx="2337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3C76"/>
                </a:solidFill>
                <a:latin typeface="Century Gothic" panose="020B0502020202020204" pitchFamily="34" charset="0"/>
                <a:ea typeface="Source Sans Pro" panose="020B0503030403020204" pitchFamily="34" charset="0"/>
              </a:rPr>
              <a:t>STAND</a:t>
            </a:r>
            <a:endParaRPr lang="en-US" sz="1600" b="1" dirty="0">
              <a:solidFill>
                <a:srgbClr val="003C7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4111A57B-317A-41FC-8D5B-458B4DA86D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8E24A2BE-80CE-4B79-BF31-91FA62C04420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2160665"/>
            <a:ext cx="12192000" cy="250276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51014-6E90-4769-BCD9-A06A9FC17AC8}"/>
              </a:ext>
            </a:extLst>
          </p:cNvPr>
          <p:cNvSpPr/>
          <p:nvPr userDrawn="1"/>
        </p:nvSpPr>
        <p:spPr>
          <a:xfrm>
            <a:off x="0" y="2026940"/>
            <a:ext cx="12192000" cy="72008"/>
          </a:xfrm>
          <a:prstGeom prst="rect">
            <a:avLst/>
          </a:prstGeom>
          <a:solidFill>
            <a:srgbClr val="003C76"/>
          </a:solidFill>
          <a:ln w="19050">
            <a:solidFill>
              <a:srgbClr val="1CADE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BC926F-7282-4E00-BF8A-8D24B274039B}"/>
              </a:ext>
            </a:extLst>
          </p:cNvPr>
          <p:cNvSpPr/>
          <p:nvPr userDrawn="1"/>
        </p:nvSpPr>
        <p:spPr>
          <a:xfrm>
            <a:off x="0" y="4725144"/>
            <a:ext cx="12192000" cy="72008"/>
          </a:xfrm>
          <a:prstGeom prst="rect">
            <a:avLst/>
          </a:prstGeom>
          <a:solidFill>
            <a:srgbClr val="003C76"/>
          </a:solidFill>
          <a:ln w="19050">
            <a:solidFill>
              <a:srgbClr val="1CADE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27161562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034546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8438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26658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alphaModFix amt="76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7479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6285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55517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7493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9151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69430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6853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12705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55689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27615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flipV="1">
            <a:off x="0" y="0"/>
            <a:ext cx="12192000" cy="378904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123DBB0-CE3C-4DAF-AE63-CE74A234B78E}"/>
              </a:ext>
            </a:extLst>
          </p:cNvPr>
          <p:cNvGrpSpPr/>
          <p:nvPr userDrawn="1"/>
        </p:nvGrpSpPr>
        <p:grpSpPr>
          <a:xfrm>
            <a:off x="1565648" y="2089862"/>
            <a:ext cx="3814270" cy="2095683"/>
            <a:chOff x="-548507" y="477868"/>
            <a:chExt cx="11570449" cy="6357177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B8C24417-1BEC-4CA1-8C74-D66539BFBE39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15425C9-7931-4B76-93DD-E669AB3FEE3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58F9D2D-AA30-47E4-A55D-0A18CF5CC9DD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7E2F31AA-791B-4F0B-86BC-D4EAE38D5453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086015F6-FB8B-410F-A063-1343C3E1E8FB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B9F375D-1BB9-4CFD-8F43-D038622D93C5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88F0C6E3-914F-40ED-8425-FECE4FCEE6CB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Rectangle: Rounded Corners 45">
                <a:extLst>
                  <a:ext uri="{FF2B5EF4-FFF2-40B4-BE49-F238E27FC236}">
                    <a16:creationId xmlns:a16="http://schemas.microsoft.com/office/drawing/2014/main" id="{27BB132A-5E89-48AB-B865-B31B44CC0CCA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B8522911-06F2-41A0-B4CE-7F3F85A3997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372ED02B-A4A2-421A-ABB8-EA8B2CE36BD8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Rectangle: Rounded Corners 43">
                <a:extLst>
                  <a:ext uri="{FF2B5EF4-FFF2-40B4-BE49-F238E27FC236}">
                    <a16:creationId xmlns:a16="http://schemas.microsoft.com/office/drawing/2014/main" id="{15CC34C0-717F-48CA-A332-0972887DC802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0C9EF50-70FB-4000-A786-6CD9912883D9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158A695-BCF0-4F34-97F6-2822761E919E}"/>
              </a:ext>
            </a:extLst>
          </p:cNvPr>
          <p:cNvGrpSpPr/>
          <p:nvPr userDrawn="1"/>
        </p:nvGrpSpPr>
        <p:grpSpPr>
          <a:xfrm>
            <a:off x="6773073" y="2089862"/>
            <a:ext cx="3814270" cy="2095683"/>
            <a:chOff x="-548507" y="477868"/>
            <a:chExt cx="11570449" cy="6357177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F013190-8AC3-4278-BAFC-CC000323CFD1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D9C7A7CC-4DD9-491A-A8BA-25758345D9DC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829A491E-FA1E-4F86-9248-2B0B8F2F975B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360322D6-4805-4EF4-AD3F-249632814D64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CB2E90C-3D86-4380-A7FC-BD1D540AC6F4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8DEA1BF6-7277-471C-B4AC-747D0FD5D0A9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BE2B16D9-86D3-4BD3-9C2A-27B5284D96E6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: Rounded Corners 58">
                <a:extLst>
                  <a:ext uri="{FF2B5EF4-FFF2-40B4-BE49-F238E27FC236}">
                    <a16:creationId xmlns:a16="http://schemas.microsoft.com/office/drawing/2014/main" id="{F314C945-CB1C-446E-8347-6D1ACAF75683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BA88BDD8-D597-4B37-B0DD-6F1A47B58236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56" name="Rectangle: Rounded Corners 55">
                <a:extLst>
                  <a:ext uri="{FF2B5EF4-FFF2-40B4-BE49-F238E27FC236}">
                    <a16:creationId xmlns:a16="http://schemas.microsoft.com/office/drawing/2014/main" id="{C3BBF54C-B2E1-4A99-8D16-187BA4D517A3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B30FA645-9355-4322-8415-7724A8581FF0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91AF8D72-65C5-4177-8D47-A4679E9EBC25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7" name="Oval 20">
            <a:extLst>
              <a:ext uri="{FF2B5EF4-FFF2-40B4-BE49-F238E27FC236}">
                <a16:creationId xmlns:a16="http://schemas.microsoft.com/office/drawing/2014/main" id="{3D355D5A-608F-4392-8874-10EA0BBB127C}"/>
              </a:ext>
            </a:extLst>
          </p:cNvPr>
          <p:cNvSpPr/>
          <p:nvPr userDrawn="1"/>
        </p:nvSpPr>
        <p:spPr>
          <a:xfrm>
            <a:off x="5735326" y="3923866"/>
            <a:ext cx="5906469" cy="52335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8" name="Oval 21">
            <a:extLst>
              <a:ext uri="{FF2B5EF4-FFF2-40B4-BE49-F238E27FC236}">
                <a16:creationId xmlns:a16="http://schemas.microsoft.com/office/drawing/2014/main" id="{BFFE63E3-6EF2-4D85-A7E9-D6CA3DA1D889}"/>
              </a:ext>
            </a:extLst>
          </p:cNvPr>
          <p:cNvSpPr/>
          <p:nvPr userDrawn="1"/>
        </p:nvSpPr>
        <p:spPr>
          <a:xfrm>
            <a:off x="519549" y="3923866"/>
            <a:ext cx="5906469" cy="52335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0" name="그림 개체 틀 2">
            <a:extLst>
              <a:ext uri="{FF2B5EF4-FFF2-40B4-BE49-F238E27FC236}">
                <a16:creationId xmlns:a16="http://schemas.microsoft.com/office/drawing/2014/main" id="{AEDD54C4-EF65-4579-B4B8-D952EC7C8B1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105281" y="2195565"/>
            <a:ext cx="2745149" cy="1694195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851354DF-4A21-4109-B8B8-35468B942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F84ECC0-BB23-4691-9D09-8BA326B2A239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B5EE4B0-CA60-4B79-8A49-1626BE063A69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B44BE42-8CBB-4D57-AE1A-E464856A69F4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8D028DD-CFAF-41FA-9BB7-8039B5D1D31E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8696E49-A068-4A6A-B766-678FC46008C7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BB08119-5E83-4E7A-8BA5-254549447909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0" name="그림 개체 틀 2">
            <a:extLst>
              <a:ext uri="{FF2B5EF4-FFF2-40B4-BE49-F238E27FC236}">
                <a16:creationId xmlns:a16="http://schemas.microsoft.com/office/drawing/2014/main" id="{4CF79D6D-C02C-4F69-A1BE-2E0575ED8E4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305466" y="2195565"/>
            <a:ext cx="2745149" cy="1694195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9890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E81F30-8FC8-4841-8404-4DC79218B945}"/>
              </a:ext>
            </a:extLst>
          </p:cNvPr>
          <p:cNvSpPr/>
          <p:nvPr userDrawn="1"/>
        </p:nvSpPr>
        <p:spPr>
          <a:xfrm>
            <a:off x="11793520" y="0"/>
            <a:ext cx="35276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D29F65-481C-4C80-BB65-121E5AED26B5}"/>
              </a:ext>
            </a:extLst>
          </p:cNvPr>
          <p:cNvSpPr/>
          <p:nvPr userDrawn="1"/>
        </p:nvSpPr>
        <p:spPr>
          <a:xfrm>
            <a:off x="11844618" y="6249961"/>
            <a:ext cx="230420" cy="460402"/>
          </a:xfrm>
          <a:prstGeom prst="roundRect">
            <a:avLst>
              <a:gd name="adj" fmla="val 7366"/>
            </a:avLst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C39664-EB8B-4A32-915A-D4308F792772}"/>
              </a:ext>
            </a:extLst>
          </p:cNvPr>
          <p:cNvSpPr/>
          <p:nvPr userDrawn="1"/>
        </p:nvSpPr>
        <p:spPr>
          <a:xfrm rot="5400000">
            <a:off x="8740140" y="3406142"/>
            <a:ext cx="6857999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C6C03AE-289A-4BCC-971C-3400028C8764}"/>
              </a:ext>
            </a:extLst>
          </p:cNvPr>
          <p:cNvSpPr/>
          <p:nvPr userDrawn="1"/>
        </p:nvSpPr>
        <p:spPr>
          <a:xfrm rot="5400000">
            <a:off x="8694713" y="3406143"/>
            <a:ext cx="6857999" cy="4572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alpha val="0"/>
                </a:schemeClr>
              </a:gs>
              <a:gs pos="100000">
                <a:schemeClr val="bg1">
                  <a:lumMod val="65000"/>
                </a:schemeClr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page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1483"/>
            <a:ext cx="5484930" cy="20153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656" y="6277243"/>
            <a:ext cx="464344" cy="400188"/>
          </a:xfrm>
          <a:prstGeom prst="roundRect">
            <a:avLst>
              <a:gd name="adj" fmla="val 9526"/>
            </a:avLst>
          </a:prstGeom>
          <a:gradFill>
            <a:gsLst>
              <a:gs pos="20000">
                <a:schemeClr val="tx1">
                  <a:lumMod val="75000"/>
                  <a:lumOff val="25000"/>
                </a:schemeClr>
              </a:gs>
              <a:gs pos="82000">
                <a:schemeClr val="tx1"/>
              </a:gs>
            </a:gsLst>
            <a:lin ang="3000000" scaled="0"/>
          </a:gradFill>
          <a:ln w="6350">
            <a:solidFill>
              <a:schemeClr val="accent1"/>
            </a:solidFill>
          </a:ln>
        </p:spPr>
        <p:txBody>
          <a:bodyPr vert="horz" lIns="0" tIns="0" rIns="0" bIns="0" rtlCol="0" anchor="ctr"/>
          <a:lstStyle>
            <a:lvl1pPr algn="ctr"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49" r:id="rId2"/>
    <p:sldLayoutId id="2147483662" r:id="rId3"/>
    <p:sldLayoutId id="2147483663" r:id="rId4"/>
    <p:sldLayoutId id="2147483658" r:id="rId5"/>
    <p:sldLayoutId id="2147483665" r:id="rId6"/>
    <p:sldLayoutId id="2147483666" r:id="rId7"/>
    <p:sldLayoutId id="2147483659" r:id="rId8"/>
    <p:sldLayoutId id="2147483660" r:id="rId9"/>
    <p:sldLayoutId id="2147483664" r:id="rId10"/>
    <p:sldLayoutId id="2147483656" r:id="rId11"/>
    <p:sldLayoutId id="2147483657" r:id="rId12"/>
    <p:sldLayoutId id="2147483667" r:id="rId13"/>
    <p:sldLayoutId id="2147483668" r:id="rId14"/>
    <p:sldLayoutId id="2147483650" r:id="rId15"/>
    <p:sldLayoutId id="2147483652" r:id="rId16"/>
    <p:sldLayoutId id="2147483669" r:id="rId17"/>
    <p:sldLayoutId id="2147483671" r:id="rId18"/>
    <p:sldLayoutId id="2147483672" r:id="rId19"/>
    <p:sldLayoutId id="2147483670" r:id="rId20"/>
    <p:sldLayoutId id="2147483673" r:id="rId21"/>
    <p:sldLayoutId id="2147483655" r:id="rId22"/>
    <p:sldLayoutId id="2147483698" r:id="rId2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860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5">
            <a:extLst>
              <a:ext uri="{FF2B5EF4-FFF2-40B4-BE49-F238E27FC236}">
                <a16:creationId xmlns:a16="http://schemas.microsoft.com/office/drawing/2014/main" id="{7ADA33D4-D9D9-4B28-BD08-4DF44143D5BA}"/>
              </a:ext>
            </a:extLst>
          </p:cNvPr>
          <p:cNvSpPr>
            <a:spLocks noChangeAspect="1"/>
          </p:cNvSpPr>
          <p:nvPr/>
        </p:nvSpPr>
        <p:spPr bwMode="auto">
          <a:xfrm>
            <a:off x="766420" y="7085537"/>
            <a:ext cx="514965" cy="45190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solidFill>
            <a:schemeClr val="bg1"/>
          </a:solidFill>
          <a:ln w="6350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42EB4DE1-5FDC-4CE7-8A80-5FB5B1D76CE1}"/>
              </a:ext>
            </a:extLst>
          </p:cNvPr>
          <p:cNvSpPr>
            <a:spLocks noChangeAspect="1"/>
          </p:cNvSpPr>
          <p:nvPr/>
        </p:nvSpPr>
        <p:spPr bwMode="auto">
          <a:xfrm>
            <a:off x="-766292" y="5725228"/>
            <a:ext cx="1838651" cy="1613506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28575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noProof="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A37815E-1FC5-425E-B300-DF9F7B655E3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 rotWithShape="1">
          <a:blip r:embed="rId3"/>
          <a:srcRect t="30880" b="30880"/>
          <a:stretch/>
        </p:blipFill>
        <p:spPr>
          <a:xfrm>
            <a:off x="16462" y="2843065"/>
            <a:ext cx="12192000" cy="2502762"/>
          </a:xfr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CC8C19A7-9C24-47CF-B43C-C0F5AA1E12AE}"/>
              </a:ext>
            </a:extLst>
          </p:cNvPr>
          <p:cNvSpPr txBox="1"/>
          <p:nvPr/>
        </p:nvSpPr>
        <p:spPr>
          <a:xfrm>
            <a:off x="778895" y="5632370"/>
            <a:ext cx="2701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rgbClr val="42BA97"/>
                </a:solidFill>
                <a:effectLst/>
                <a:uLnTx/>
                <a:uFillTx/>
                <a:latin typeface="Exo 2" panose="00000500000000000000" pitchFamily="2" charset="0"/>
                <a:cs typeface="Arial" pitchFamily="34" charset="0"/>
              </a:rPr>
              <a:t>Environmental Justice Core Curriculum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rgbClr val="42BA97"/>
              </a:solidFill>
              <a:effectLst/>
              <a:uLnTx/>
              <a:uFillTx/>
              <a:latin typeface="Exo 2" panose="00000500000000000000" pitchFamily="2" charset="0"/>
              <a:cs typeface="Arial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5044AF9-74F1-41F6-B504-14C6D27D766E}"/>
              </a:ext>
            </a:extLst>
          </p:cNvPr>
          <p:cNvSpPr txBox="1"/>
          <p:nvPr/>
        </p:nvSpPr>
        <p:spPr>
          <a:xfrm>
            <a:off x="4552601" y="5632370"/>
            <a:ext cx="285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altLang="ko-KR" b="1" dirty="0" err="1">
                <a:solidFill>
                  <a:schemeClr val="accent4">
                    <a:lumMod val="75000"/>
                  </a:schemeClr>
                </a:solidFill>
                <a:latin typeface="Exo 2" panose="00000500000000000000" pitchFamily="2" charset="0"/>
                <a:cs typeface="Arial" pitchFamily="34" charset="0"/>
              </a:rPr>
              <a:t>CleanTech</a:t>
            </a:r>
            <a:r>
              <a:rPr lang="en-US" altLang="ko-KR" b="1" dirty="0">
                <a:solidFill>
                  <a:schemeClr val="accent4">
                    <a:lumMod val="75000"/>
                  </a:schemeClr>
                </a:solidFill>
                <a:latin typeface="Exo 2" panose="00000500000000000000" pitchFamily="2" charset="0"/>
                <a:cs typeface="Arial" pitchFamily="34" charset="0"/>
              </a:rPr>
              <a:t> Internship Undergraduate Program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252F004-F67C-4306-A492-3AC757B38070}"/>
              </a:ext>
            </a:extLst>
          </p:cNvPr>
          <p:cNvSpPr txBox="1"/>
          <p:nvPr/>
        </p:nvSpPr>
        <p:spPr>
          <a:xfrm>
            <a:off x="8086377" y="5632370"/>
            <a:ext cx="3502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altLang="ko-KR" b="1" dirty="0">
                <a:solidFill>
                  <a:schemeClr val="accent4">
                    <a:lumMod val="50000"/>
                  </a:schemeClr>
                </a:solidFill>
                <a:latin typeface="Exo 2" panose="00000500000000000000" pitchFamily="2" charset="0"/>
                <a:cs typeface="Arial" pitchFamily="34" charset="0"/>
              </a:rPr>
              <a:t>Binghamton High School Summer Program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0D0E4E1-948E-42C8-8BFE-98A6EDD40084}"/>
              </a:ext>
            </a:extLst>
          </p:cNvPr>
          <p:cNvSpPr/>
          <p:nvPr/>
        </p:nvSpPr>
        <p:spPr>
          <a:xfrm>
            <a:off x="147905" y="234316"/>
            <a:ext cx="54196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D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iversify </a:t>
            </a:r>
            <a:r>
              <a:rPr lang="en-US" sz="4400" b="1" dirty="0" err="1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C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lean</a:t>
            </a:r>
            <a:r>
              <a:rPr lang="en-US" sz="4400" b="1" dirty="0" err="1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T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ech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Avenir Next LT Pro" panose="020B0504020202020204" pitchFamily="34" charset="0"/>
                <a:ea typeface="Source Sans Pro" panose="020B0503030403020204" pitchFamily="34" charset="0"/>
              </a:rPr>
              <a:t> </a:t>
            </a:r>
            <a:endParaRPr lang="en-US" sz="3200" dirty="0">
              <a:solidFill>
                <a:schemeClr val="accent4">
                  <a:lumMod val="50000"/>
                </a:schemeClr>
              </a:solidFill>
              <a:latin typeface="Avenir Next LT Pro" panose="020B05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F18E66-299F-4F1F-B1A9-4666905FA982}"/>
              </a:ext>
            </a:extLst>
          </p:cNvPr>
          <p:cNvSpPr/>
          <p:nvPr/>
        </p:nvSpPr>
        <p:spPr>
          <a:xfrm>
            <a:off x="147905" y="1279129"/>
            <a:ext cx="11440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Exo 2" panose="00000500000000000000" pitchFamily="2" charset="0"/>
                <a:ea typeface="Source Sans Pro" panose="020B0503030403020204" pitchFamily="34" charset="0"/>
              </a:rPr>
              <a:t>A comprehensive internship program for high school and undergraduate students with an environmental justice core curriculum hiring students from underserved communities increasing their job prospects and creating a more inclusive clean energy sector.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B3D020-C3E7-498E-9F36-956A83C2EAF6}"/>
              </a:ext>
            </a:extLst>
          </p:cNvPr>
          <p:cNvSpPr/>
          <p:nvPr/>
        </p:nvSpPr>
        <p:spPr>
          <a:xfrm>
            <a:off x="16462" y="2836907"/>
            <a:ext cx="12192000" cy="2531566"/>
          </a:xfrm>
          <a:prstGeom prst="rect">
            <a:avLst/>
          </a:prstGeom>
          <a:solidFill>
            <a:schemeClr val="accent5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" name="Picture Placeholder 4">
            <a:extLst>
              <a:ext uri="{FF2B5EF4-FFF2-40B4-BE49-F238E27FC236}">
                <a16:creationId xmlns:a16="http://schemas.microsoft.com/office/drawing/2014/main" id="{76E08183-517B-4D82-82AE-F7E7125975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283" r="12283"/>
          <a:stretch>
            <a:fillRect/>
          </a:stretch>
        </p:blipFill>
        <p:spPr>
          <a:xfrm>
            <a:off x="3365522" y="3429000"/>
            <a:ext cx="2201989" cy="1945631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ln w="28575">
            <a:solidFill>
              <a:schemeClr val="accent4"/>
            </a:solidFill>
          </a:ln>
        </p:spPr>
      </p:pic>
      <p:pic>
        <p:nvPicPr>
          <p:cNvPr id="46" name="Picture Placeholder 5">
            <a:extLst>
              <a:ext uri="{FF2B5EF4-FFF2-40B4-BE49-F238E27FC236}">
                <a16:creationId xmlns:a16="http://schemas.microsoft.com/office/drawing/2014/main" id="{A1F26016-38BB-478D-B18D-6DD28CF1A8C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575" t="362" r="12381" b="8109"/>
          <a:stretch/>
        </p:blipFill>
        <p:spPr>
          <a:xfrm>
            <a:off x="5102985" y="2302985"/>
            <a:ext cx="2523334" cy="2229565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chemeClr val="accent4"/>
            </a:solidFill>
          </a:ln>
        </p:spPr>
      </p:pic>
      <p:pic>
        <p:nvPicPr>
          <p:cNvPr id="47" name="Picture Placeholder 5">
            <a:extLst>
              <a:ext uri="{FF2B5EF4-FFF2-40B4-BE49-F238E27FC236}">
                <a16:creationId xmlns:a16="http://schemas.microsoft.com/office/drawing/2014/main" id="{C0E8AB7C-DDBC-408F-B9E8-A970C2DB095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569" r="7569"/>
          <a:stretch>
            <a:fillRect/>
          </a:stretch>
        </p:blipFill>
        <p:spPr>
          <a:xfrm>
            <a:off x="1892900" y="2407764"/>
            <a:ext cx="2003625" cy="1770361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ln w="28575">
            <a:solidFill>
              <a:schemeClr val="accent4"/>
            </a:solidFill>
          </a:ln>
        </p:spPr>
      </p:pic>
      <p:pic>
        <p:nvPicPr>
          <p:cNvPr id="48" name="Picture Placeholder 31">
            <a:extLst>
              <a:ext uri="{FF2B5EF4-FFF2-40B4-BE49-F238E27FC236}">
                <a16:creationId xmlns:a16="http://schemas.microsoft.com/office/drawing/2014/main" id="{0570145F-A067-49E0-AB73-46E6B3D0E1E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2285" r="12285"/>
          <a:stretch>
            <a:fillRect/>
          </a:stretch>
        </p:blipFill>
        <p:spPr>
          <a:xfrm>
            <a:off x="7126390" y="3551146"/>
            <a:ext cx="2034633" cy="1797760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ln w="28575">
            <a:solidFill>
              <a:schemeClr val="accent4"/>
            </a:solidFill>
          </a:ln>
        </p:spPr>
      </p:pic>
      <p:sp>
        <p:nvSpPr>
          <p:cNvPr id="67" name="Oval 66">
            <a:extLst>
              <a:ext uri="{FF2B5EF4-FFF2-40B4-BE49-F238E27FC236}">
                <a16:creationId xmlns:a16="http://schemas.microsoft.com/office/drawing/2014/main" id="{D5E32051-5661-4E53-9578-2DA208CB9780}"/>
              </a:ext>
            </a:extLst>
          </p:cNvPr>
          <p:cNvSpPr/>
          <p:nvPr/>
        </p:nvSpPr>
        <p:spPr>
          <a:xfrm>
            <a:off x="5672926" y="5010009"/>
            <a:ext cx="634244" cy="63424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278AD58-7DC1-4B17-B3A9-559B1A638803}"/>
              </a:ext>
            </a:extLst>
          </p:cNvPr>
          <p:cNvSpPr/>
          <p:nvPr/>
        </p:nvSpPr>
        <p:spPr>
          <a:xfrm>
            <a:off x="1872897" y="5010009"/>
            <a:ext cx="634244" cy="634244"/>
          </a:xfrm>
          <a:prstGeom prst="ellipse">
            <a:avLst/>
          </a:prstGeom>
          <a:solidFill>
            <a:srgbClr val="42BA97"/>
          </a:solidFill>
          <a:ln>
            <a:solidFill>
              <a:srgbClr val="42BA9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D5EB7081-9FAB-4694-A43C-6E3858B517FA}"/>
              </a:ext>
            </a:extLst>
          </p:cNvPr>
          <p:cNvSpPr/>
          <p:nvPr/>
        </p:nvSpPr>
        <p:spPr>
          <a:xfrm>
            <a:off x="9549155" y="5010009"/>
            <a:ext cx="634244" cy="634244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3321B3B-7613-45AD-954D-30C7FC877B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1549" y="-35654"/>
            <a:ext cx="4372903" cy="12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78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0000CC"/>
      </a:hlink>
      <a:folHlink>
        <a:srgbClr val="0000CC"/>
      </a:folHlink>
    </a:clrScheme>
    <a:fontScheme name="Custom 147">
      <a:majorFont>
        <a:latin typeface="Corbe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16411253_Geometric presentation_AAS_v3" id="{5F394A36-244E-477B-9B00-631A6705923C}" vid="{7FC6DB14-D4FF-4031-8ADB-F8536C0C4002}"/>
    </a:ext>
  </a:extLst>
</a:theme>
</file>

<file path=ppt/theme/theme2.xml><?xml version="1.0" encoding="utf-8"?>
<a:theme xmlns:a="http://schemas.openxmlformats.org/drawingml/2006/main" name="4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61FE8A-8F15-409F-AF62-619C69C0D537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16c05727-aa75-4e4a-9b5f-8a80a1165891"/>
    <ds:schemaRef ds:uri="http://purl.org/dc/terms/"/>
    <ds:schemaRef ds:uri="71af3243-3dd4-4a8d-8c0d-dd76da1f02a5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A930687-51F2-44C8-9CE6-D1B3D6E1752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AE7CBC-C35C-4FA9-B339-59E31F30C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Geometric presentation</Template>
  <TotalTime>0</TotalTime>
  <Words>325</Words>
  <Application>Microsoft Office PowerPoint</Application>
  <PresentationFormat>Widescreen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Exo 2</vt:lpstr>
      <vt:lpstr>Century Gothic</vt:lpstr>
      <vt:lpstr>Calibri Light</vt:lpstr>
      <vt:lpstr>Avenir Next LT Pro</vt:lpstr>
      <vt:lpstr>Corbel</vt:lpstr>
      <vt:lpstr>Calibri</vt:lpstr>
      <vt:lpstr>Source Sans Pro</vt:lpstr>
      <vt:lpstr>Times New Roman</vt:lpstr>
      <vt:lpstr>Office Theme</vt:lpstr>
      <vt:lpstr>4_Contents Slide Master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2020-09-24T23:08:07Z</dcterms:created>
  <dcterms:modified xsi:type="dcterms:W3CDTF">2022-02-25T21:26:13Z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