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5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59C42A6-8805-54B2-0FBE-E341353F1C81}" name="Arefeen, Shamsul" initials="AS" userId="Arefeen, Shamsul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3135" autoAdjust="0"/>
  </p:normalViewPr>
  <p:slideViewPr>
    <p:cSldViewPr snapToGrid="0">
      <p:cViewPr varScale="1">
        <p:scale>
          <a:sx n="63" d="100"/>
          <a:sy n="63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8/10/relationships/authors" Target="authors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DA7757-EE37-4369-B0F5-EFFFBD333343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B1669C-452A-497C-ABF7-706C72D3F2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977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546EA-9839-4B10-93E4-16BF6D2663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5AC86E-337D-4001-A02A-D50F3EF869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C5264-93BB-4A1F-9A6D-6F9C57027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D4F-AD46-4DEF-B8D8-443313FD69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4866E1-BAC5-451F-AB64-467C0B4CD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4A2BC9-CBE9-41C8-B41A-9AB23BAE7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D2D4-9A09-4073-B611-0F85CBDBD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392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D75787-05CD-47C5-BC6C-135331B90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2D96F8-4E6E-4D6D-AC58-E7A1CD11E7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87911A-DFAB-40F9-B316-8AF3463B2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D4F-AD46-4DEF-B8D8-443313FD69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EE8A34-D95C-49DD-AAB7-03245EA81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86AEFE-5598-474F-9506-3C0651BD3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D2D4-9A09-4073-B611-0F85CBDBD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017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17F77-4D38-4943-886C-EB8E944A7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69EE60-4414-4A12-8CE5-6FD4B49944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263920-DB50-41C2-837A-BCB4161F2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D4F-AD46-4DEF-B8D8-443313FD69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48B90-FB18-4C8F-9B17-5557FB8F6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4C897F-E36B-4C76-9092-EC2B64C4C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D2D4-9A09-4073-B611-0F85CBDBD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417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2C4E9-8FC3-40C6-9654-18EFEA889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A97B9D-9269-4BEF-B13F-09AB595F02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283EB1-6CA5-424E-A371-08396BA178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8F99C8-BA3E-4755-B77E-892E48249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D4F-AD46-4DEF-B8D8-443313FD69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E7414C-1F16-4FE5-BC88-AFDC7B6B4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F2F11E-29A7-4A16-BD8F-FB6E468C1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D2D4-9A09-4073-B611-0F85CBDBD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877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31DC0-A101-4CD4-9814-59BDC4A59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820366-200F-4F14-BD00-D4A889A4B9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408D34-8C1E-43A8-AD57-C4624CB06C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999F6B-D32B-4175-A2CD-5E5E887036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F1E33A6-5C33-4270-81F2-53DD70DE3C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81B675-3ACD-4EC0-AE10-D62D144F7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D4F-AD46-4DEF-B8D8-443313FD69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D70F81-8EC8-491E-9C48-71AE4170E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5274D2-641D-44F7-A798-28C96F971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D2D4-9A09-4073-B611-0F85CBDBD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61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1ABB1-A3BC-4088-987A-18634E620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BAB39E-78A9-4FD2-908F-4B0D87B8A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D4F-AD46-4DEF-B8D8-443313FD69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03B4FA-39E8-4882-AB77-B655F29918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CC2CF6-6BCD-4CFB-A23D-8C205E9F2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D2D4-9A09-4073-B611-0F85CBDBD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380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A8D117-AA75-4F9E-8ECB-F8BD3EF95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D4F-AD46-4DEF-B8D8-443313FD69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DDF81E-A472-476A-AB29-9BF248E0A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4D3D5A-B197-4CB8-998E-7A6FF5859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D2D4-9A09-4073-B611-0F85CBDBD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216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6EF9F-30D5-48AC-9DFA-8800AEC39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69F0CD-9474-492E-B6C2-4D38889622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34855D-2540-4E24-9B83-0BE1D623F1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C89B72-305F-4D8B-AA16-BA9C1227B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D4F-AD46-4DEF-B8D8-443313FD69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2E5120-9EDC-4572-B01F-4C49B60F2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B1697D-AE8E-4A50-B605-7CAA56028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D2D4-9A09-4073-B611-0F85CBDBD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080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7FC01-0EEF-432F-A1DA-A110C4463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784392-C599-44AE-AEB9-F621E68B2A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D92AA8-9ADC-494B-8F23-32162A54B2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FA18A7-C949-4B7E-8078-B4526B5704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D4F-AD46-4DEF-B8D8-443313FD69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C637D3-DAC3-4B44-AC0C-BCB056D1D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EC10ED-4A20-45EC-943D-BECB0651C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D2D4-9A09-4073-B611-0F85CBDBD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341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7E00A-0003-4EA8-A014-5597DF2A6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67745A-421E-46D4-B596-838E9AAD45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02E7F1-0FCE-43D3-B868-3102076C5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D4F-AD46-4DEF-B8D8-443313FD69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FBDA35-182E-4486-B838-0BB5AD194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19279C-CF42-41DF-BFE0-386C34964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D2D4-9A09-4073-B611-0F85CBDBD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851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FE8AB1-1A9D-4326-A467-26714244C9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CCAC2C-E401-4D07-B26D-AAB5ECBD00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4A590-8A82-4C2E-9908-CD9CB943B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91D4F-AD46-4DEF-B8D8-443313FD69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0CDC7F-453F-4291-B4A1-6EAF6587F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E4068-8C4B-40BE-AD7F-A3C0E40ED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D2D4-9A09-4073-B611-0F85CBDBD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278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A660F4-64AA-4818-AECF-CA5DCAD5B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DD0437-8E0F-45C6-8F8B-C7F95866F9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E381A0-160C-4A23-9E94-75EA9CD62A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91D4F-AD46-4DEF-B8D8-443313FD69D2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A2AF5D-9250-4DC7-A7F8-3F3DC5E7BA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5E65A6-FF97-4661-9AF2-E36532200D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D2D4-9A09-4073-B611-0F85CBDBD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08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97F8A-40E6-4316-95D9-ABFF48118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761999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Distributed Renewable Entrepreneurship with Solar-in-Box Solutions</a:t>
            </a:r>
          </a:p>
        </p:txBody>
      </p:sp>
      <p:pic>
        <p:nvPicPr>
          <p:cNvPr id="3" name="1F342FEF-087E-4469-87DB-2B54E2951B32" descr="1F342FEF-087E-4469-87DB-2B54E2951B32">
            <a:extLst>
              <a:ext uri="{FF2B5EF4-FFF2-40B4-BE49-F238E27FC236}">
                <a16:creationId xmlns:a16="http://schemas.microsoft.com/office/drawing/2014/main" id="{F2E384C1-130E-4FEE-8BA9-4278CC82E5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42"/>
          <a:stretch/>
        </p:blipFill>
        <p:spPr bwMode="auto">
          <a:xfrm rot="5400000">
            <a:off x="5632080" y="1108208"/>
            <a:ext cx="2667001" cy="2218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7BDBB86-46D4-4B76-8162-BAC526B48F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377" y="883919"/>
            <a:ext cx="6187147" cy="2667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6C94B54-2007-4FA4-894F-F76C257A93F5}"/>
              </a:ext>
            </a:extLst>
          </p:cNvPr>
          <p:cNvSpPr txBox="1"/>
          <p:nvPr/>
        </p:nvSpPr>
        <p:spPr>
          <a:xfrm>
            <a:off x="578543" y="3473120"/>
            <a:ext cx="3402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Tensegrity for Solar PV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4D5D3B-168C-4D00-9DF2-1868E5C0A6AF}"/>
              </a:ext>
            </a:extLst>
          </p:cNvPr>
          <p:cNvSpPr txBox="1"/>
          <p:nvPr/>
        </p:nvSpPr>
        <p:spPr>
          <a:xfrm>
            <a:off x="5853961" y="3525983"/>
            <a:ext cx="2220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SPDCB</a:t>
            </a:r>
          </a:p>
        </p:txBody>
      </p:sp>
      <p:pic>
        <p:nvPicPr>
          <p:cNvPr id="8" name="Picture 2" descr="a canal">
            <a:extLst>
              <a:ext uri="{FF2B5EF4-FFF2-40B4-BE49-F238E27FC236}">
                <a16:creationId xmlns:a16="http://schemas.microsoft.com/office/drawing/2014/main" id="{320C1776-3593-41CB-825B-D80652057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496" y="4629016"/>
            <a:ext cx="2668221" cy="2114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A person on a tractor&#10;&#10;Description automatically generated with medium confidence">
            <a:extLst>
              <a:ext uri="{FF2B5EF4-FFF2-40B4-BE49-F238E27FC236}">
                <a16:creationId xmlns:a16="http://schemas.microsoft.com/office/drawing/2014/main" id="{D9EBFD85-9970-498B-A27F-E5FB59A492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6482" y="4629016"/>
            <a:ext cx="2770475" cy="2114154"/>
          </a:xfrm>
          <a:prstGeom prst="rect">
            <a:avLst/>
          </a:prstGeom>
        </p:spPr>
      </p:pic>
      <p:pic>
        <p:nvPicPr>
          <p:cNvPr id="12" name="Picture 2" descr="Verona 10' W x 16.5' D Canopy">
            <a:extLst>
              <a:ext uri="{FF2B5EF4-FFF2-40B4-BE49-F238E27FC236}">
                <a16:creationId xmlns:a16="http://schemas.microsoft.com/office/drawing/2014/main" id="{A90CDF74-D81D-4834-BE38-0B04AF4E9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03" y="4669774"/>
            <a:ext cx="1997017" cy="1997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F339861-5890-4670-93F7-661A086C4C3F}"/>
              </a:ext>
            </a:extLst>
          </p:cNvPr>
          <p:cNvSpPr txBox="1"/>
          <p:nvPr/>
        </p:nvSpPr>
        <p:spPr>
          <a:xfrm rot="16200000">
            <a:off x="5337537" y="5516816"/>
            <a:ext cx="2027104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/>
              <a:t>Water Canal Covering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27D9FDD-9E50-4C64-A4D0-62DECB00C463}"/>
              </a:ext>
            </a:extLst>
          </p:cNvPr>
          <p:cNvSpPr txBox="1"/>
          <p:nvPr/>
        </p:nvSpPr>
        <p:spPr>
          <a:xfrm rot="16200000">
            <a:off x="2350262" y="5097875"/>
            <a:ext cx="1194756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 err="1"/>
              <a:t>Agrivoltaics</a:t>
            </a:r>
            <a:endParaRPr lang="en-US" sz="16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BC8E59D-C71B-4BF5-933D-CF6995704C6C}"/>
              </a:ext>
            </a:extLst>
          </p:cNvPr>
          <p:cNvSpPr txBox="1"/>
          <p:nvPr/>
        </p:nvSpPr>
        <p:spPr>
          <a:xfrm rot="16200000">
            <a:off x="-546861" y="5364663"/>
            <a:ext cx="1754956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/>
              <a:t>Car port / canopy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262B64E-C42A-4A3B-AC39-0BE7164C7E8C}"/>
              </a:ext>
            </a:extLst>
          </p:cNvPr>
          <p:cNvSpPr/>
          <p:nvPr/>
        </p:nvSpPr>
        <p:spPr>
          <a:xfrm>
            <a:off x="161340" y="3811972"/>
            <a:ext cx="7913452" cy="36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Technology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66D92A5-527C-4A8C-B642-CB2DA6D11A56}"/>
              </a:ext>
            </a:extLst>
          </p:cNvPr>
          <p:cNvSpPr/>
          <p:nvPr/>
        </p:nvSpPr>
        <p:spPr>
          <a:xfrm>
            <a:off x="161340" y="4240873"/>
            <a:ext cx="9106377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Applications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9B0B4D2-CC53-46A4-BBBD-B46B6CD5AD7F}"/>
              </a:ext>
            </a:extLst>
          </p:cNvPr>
          <p:cNvSpPr txBox="1"/>
          <p:nvPr/>
        </p:nvSpPr>
        <p:spPr>
          <a:xfrm>
            <a:off x="9159240" y="1066964"/>
            <a:ext cx="303276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Deliverables:</a:t>
            </a:r>
          </a:p>
          <a:p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Three different pilot projects</a:t>
            </a:r>
          </a:p>
          <a:p>
            <a:pPr marL="342900" indent="-342900">
              <a:buAutoNum type="arabicPeriod"/>
            </a:pPr>
            <a:r>
              <a:rPr lang="en-US" dirty="0"/>
              <a:t>Operating model for community entrepreneurship involving all ecosystem stakeholders</a:t>
            </a:r>
          </a:p>
          <a:p>
            <a:pPr marL="342900" indent="-342900">
              <a:buAutoNum type="arabicPeriod"/>
            </a:pPr>
            <a:r>
              <a:rPr lang="en-US" dirty="0"/>
              <a:t>Further improvement with technology, from pre-designed to pre-installed</a:t>
            </a:r>
          </a:p>
        </p:txBody>
      </p:sp>
    </p:spTree>
    <p:extLst>
      <p:ext uri="{BB962C8B-B14F-4D97-AF65-F5344CB8AC3E}">
        <p14:creationId xmlns:p14="http://schemas.microsoft.com/office/powerpoint/2010/main" val="38408425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45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Distributed Renewable Entrepreneurship with Solar-in-Box Solutions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Distributed Renewable Entrepreneurship with Solar-in-a-Box Solutions (DRESS)</dc:title>
  <dc:creator>Arefeen, Shamsul</dc:creator>
  <cp:lastModifiedBy>Arefeen, Shamsul</cp:lastModifiedBy>
  <cp:revision>2</cp:revision>
  <dcterms:created xsi:type="dcterms:W3CDTF">2022-02-25T17:32:21Z</dcterms:created>
  <dcterms:modified xsi:type="dcterms:W3CDTF">2022-02-25T21:52:16Z</dcterms:modified>
</cp:coreProperties>
</file>