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8D57"/>
    <a:srgbClr val="638D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3" autoAdjust="0"/>
    <p:restoredTop sz="94627"/>
  </p:normalViewPr>
  <p:slideViewPr>
    <p:cSldViewPr snapToGrid="0">
      <p:cViewPr varScale="1">
        <p:scale>
          <a:sx n="110" d="100"/>
          <a:sy n="110" d="100"/>
        </p:scale>
        <p:origin x="60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497E68-F69E-46DC-BE8E-50B980DB733A}" type="datetimeFigureOut">
              <a:rPr lang="en-US" smtClean="0"/>
              <a:t>2/25/22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10624B-1E33-440C-8124-8F6A85F4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084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10624B-1E33-440C-8124-8F6A85F43DC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641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F9DA1-4CED-4225-83D8-6A49664F5F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D59E97-4058-44D2-B8A5-F8F9D78ADA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5847A8-21D4-4BDD-9D3E-243115877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B2930-4E36-421B-AD15-9AF71FA93363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C9D2B2-CCB0-4C44-A418-7DBE7F3A7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D12CE9-3047-4151-B2D4-BEEA62CAE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439BC-656A-4382-883B-CC6B618A3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776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AA531-E7A7-474C-A2A8-40DDCFA1F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D6D5FE-D1E9-4725-A266-0A55D418B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B6C347-A5D6-44D3-937D-2C44956EA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B2930-4E36-421B-AD15-9AF71FA93363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F20B51-29C6-487D-88BC-62FC6742F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1EF152-044A-4A39-A612-33CC7DE8D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439BC-656A-4382-883B-CC6B618A3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8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54116-6F8E-4DC9-B3ED-854F22D86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244911-00BA-4883-BAD7-0B376E70BB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89939-2D8B-4072-B2EB-36723D38D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B2930-4E36-421B-AD15-9AF71FA93363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F7D536-C980-4D1B-976E-FFE52DA5A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6219DF-AA51-4820-B6C0-70AB694C7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439BC-656A-4382-883B-CC6B618A3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256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9D489-7930-4BE8-9975-B63C13D77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BB4D32-9AE1-40CB-A9A3-5E7E825476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1EE18F-B732-4D90-8FD3-7A4D2C54E1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A79D2B-9FB3-402D-81C0-664EC4162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B2930-4E36-421B-AD15-9AF71FA93363}" type="datetimeFigureOut">
              <a:rPr lang="en-US" smtClean="0"/>
              <a:t>2/25/22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98E398-36C2-44FD-967B-862D9FB0B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0D2EE3-5F3F-4F5D-82FE-25134C16C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439BC-656A-4382-883B-CC6B618A3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244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7F58D-5C20-4651-85BE-26AD89419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FEA789-2F27-4861-AEEB-76587BC459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A3FBC2-679A-4465-87EF-86081678F5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99026E-93A7-41AB-8A3C-B566B21AC5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EDF48A-F809-41C4-BD0C-36FB864899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6A3671-E087-4FE2-B69F-9C8C6B53E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B2930-4E36-421B-AD15-9AF71FA93363}" type="datetimeFigureOut">
              <a:rPr lang="en-US" smtClean="0"/>
              <a:t>2/25/22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B3FA58-9F0D-480A-A115-7D8863C29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10D157-D8E9-4CEA-B675-59C923018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439BC-656A-4382-883B-CC6B618A3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792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0E25D-961F-4C6F-8BFB-378193379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326CF6-CE64-48B3-B8F5-7343ADA1A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B2930-4E36-421B-AD15-9AF71FA93363}" type="datetimeFigureOut">
              <a:rPr lang="en-US" smtClean="0"/>
              <a:t>2/25/22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BAC255-ED75-46A3-834B-351987EBE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A532F4-D91B-44E2-8FFF-3F5342ACB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439BC-656A-4382-883B-CC6B618A3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419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F560EA-769C-4342-860C-E47EFC442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B2930-4E36-421B-AD15-9AF71FA93363}" type="datetimeFigureOut">
              <a:rPr lang="en-US" smtClean="0"/>
              <a:t>2/25/22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AD876C-7CB3-4F3C-9828-FA76CBF9E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AA16B9-6A2F-4E0F-87F2-4541AA435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439BC-656A-4382-883B-CC6B618A3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43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DEAE7-98D3-4C13-9760-27705E5A8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E697F4-EEE2-47E2-9FB7-5C82C98EE2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B835D-0550-4F12-8272-D65A733785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7D24B9-0CA2-4253-A182-D8976985F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B2930-4E36-421B-AD15-9AF71FA93363}" type="datetimeFigureOut">
              <a:rPr lang="en-US" smtClean="0"/>
              <a:t>2/25/22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D6899D-0ECF-4A97-A51B-5F8BD78ED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B93CCC-847B-4509-A9C6-713810AE9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439BC-656A-4382-883B-CC6B618A3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464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0A0B4-12A9-400D-A13B-C1CB4550E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A7A936-D8D2-45B9-940B-19170E1F82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3FDA2E-E44E-495A-85EE-47D581FE26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A437C1-2098-4347-9F08-6B182EDAE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B2930-4E36-421B-AD15-9AF71FA93363}" type="datetimeFigureOut">
              <a:rPr lang="en-US" smtClean="0"/>
              <a:t>2/25/22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DA09B6-BE76-4C4D-9CF2-A15B259D5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93C162-330B-4D9A-B2EB-95B636C9C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439BC-656A-4382-883B-CC6B618A3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341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896F0-106B-4396-87A4-7F5FCE237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44C010-8FA2-48D4-B012-5B033C5FDB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7B09E-9623-4916-A28D-8D7F00ACA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B2930-4E36-421B-AD15-9AF71FA93363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4E704C-1132-40C7-B02F-83B0DC3D1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FAECA0-ACF6-4123-8348-25A2E2CFC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439BC-656A-4382-883B-CC6B618A3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528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158B0D-26EC-4D31-9863-087AF0C2E6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B927D0-9B7F-4526-A536-3D944F3159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B1CC44-B9E1-467F-875A-AE4F8F09A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B2930-4E36-421B-AD15-9AF71FA93363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FD4E74-FD7B-4EFE-A84E-F0A4CC23B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5392F6-8CAD-4B74-ACB5-B6C3251DA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439BC-656A-4382-883B-CC6B618A3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73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8432E1-C12C-4B1F-B4BC-528C0B761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0435D4-65B8-4724-94EE-FBBBDBEE82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841C15-FAD7-4FF1-8801-0FAC2F2F50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B2930-4E36-421B-AD15-9AF71FA93363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BF18F8-F439-48D3-8A34-49363D606F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2AC5CB-D209-445F-92C8-6D6E232B1F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439BC-656A-4382-883B-CC6B618A3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969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0EA9F75-77E9-4F6C-91E4-792A7C613A2C}"/>
              </a:ext>
            </a:extLst>
          </p:cNvPr>
          <p:cNvSpPr txBox="1"/>
          <p:nvPr/>
        </p:nvSpPr>
        <p:spPr>
          <a:xfrm>
            <a:off x="1588" y="-7192"/>
            <a:ext cx="8923181" cy="1200329"/>
          </a:xfrm>
          <a:prstGeom prst="rect">
            <a:avLst/>
          </a:prstGeom>
          <a:solidFill>
            <a:srgbClr val="328D57"/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MKE Energy Partners</a:t>
            </a:r>
          </a:p>
          <a:p>
            <a:r>
              <a:rPr lang="en-US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Flip the switch! </a:t>
            </a:r>
            <a:r>
              <a:rPr lang="en-US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Innovative energy solutions</a:t>
            </a:r>
            <a:r>
              <a:rPr lang="en-US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</a:t>
            </a:r>
            <a:r>
              <a:rPr lang="en-US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communities, </a:t>
            </a:r>
            <a:r>
              <a:rPr lang="en-US" sz="20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US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communities.</a:t>
            </a:r>
          </a:p>
          <a:p>
            <a:r>
              <a:rPr lang="en-US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Working together towards a clean and prosperous future.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40A19E-8831-4A34-8991-5BA63BB9EBDB}"/>
              </a:ext>
            </a:extLst>
          </p:cNvPr>
          <p:cNvSpPr txBox="1"/>
          <p:nvPr/>
        </p:nvSpPr>
        <p:spPr>
          <a:xfrm>
            <a:off x="169439" y="1305987"/>
            <a:ext cx="3966469" cy="1415772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/>
              <a:t>Vision</a:t>
            </a:r>
          </a:p>
          <a:p>
            <a:r>
              <a:rPr lang="en-US" sz="1400" dirty="0"/>
              <a:t>Collaborate with disadvantaged communities to enact positive, sustainable economic and lifestyle  advantages through community and business partnerships, using clean energy technologies as the catalyst.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B23B779-E404-471D-88AF-51E6C3D88AF5}"/>
              </a:ext>
            </a:extLst>
          </p:cNvPr>
          <p:cNvSpPr txBox="1"/>
          <p:nvPr/>
        </p:nvSpPr>
        <p:spPr>
          <a:xfrm>
            <a:off x="8818240" y="2336561"/>
            <a:ext cx="3199262" cy="4401205"/>
          </a:xfrm>
          <a:prstGeom prst="rect">
            <a:avLst/>
          </a:prstGeom>
          <a:solidFill>
            <a:schemeClr val="bg1">
              <a:alpha val="80039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/>
              <a:t>Potential Clean Energy Solutions</a:t>
            </a:r>
          </a:p>
          <a:p>
            <a:pPr algn="ctr"/>
            <a:endParaRPr lang="en-US" sz="800" b="1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sz="1400" b="1" dirty="0"/>
              <a:t>Better ways to heat and cool homes </a:t>
            </a:r>
            <a:r>
              <a:rPr lang="en-US" sz="1400" dirty="0"/>
              <a:t>safely and affordably.  </a:t>
            </a:r>
          </a:p>
          <a:p>
            <a:endParaRPr lang="en-US" sz="800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sz="1400" dirty="0"/>
              <a:t>Improving </a:t>
            </a:r>
            <a:r>
              <a:rPr lang="en-US" sz="1400" b="1" dirty="0"/>
              <a:t>health and well-being</a:t>
            </a:r>
            <a:r>
              <a:rPr lang="en-US" sz="1400" dirty="0"/>
              <a:t> by addressing the financial stress imposed by energy inequity.</a:t>
            </a:r>
          </a:p>
          <a:p>
            <a:endParaRPr lang="en-US" sz="800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sz="1400" b="1" dirty="0"/>
              <a:t>Mobility and micro mobility </a:t>
            </a:r>
            <a:r>
              <a:rPr lang="en-US" sz="1400" dirty="0"/>
              <a:t>solutions for an area that lacks public transportation. </a:t>
            </a:r>
          </a:p>
          <a:p>
            <a:endParaRPr lang="en-US" sz="800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sz="1400" b="1" dirty="0"/>
              <a:t>Job creation </a:t>
            </a:r>
            <a:r>
              <a:rPr lang="en-US" sz="1400" dirty="0"/>
              <a:t>and adult vocational training to alleviate high unemployment.</a:t>
            </a:r>
          </a:p>
          <a:p>
            <a:endParaRPr lang="en-US" sz="800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sz="1400" dirty="0"/>
              <a:t>A variety of </a:t>
            </a:r>
            <a:r>
              <a:rPr lang="en-US" sz="1400" b="1" dirty="0"/>
              <a:t>entrepreneurial opportunities </a:t>
            </a:r>
            <a:r>
              <a:rPr lang="en-US" sz="1400" dirty="0"/>
              <a:t>taking root, as a new generation of startups revitalizes a city formerly known as The Machine Shop of the World.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808C7E-C0AE-9A4D-B93A-0CC43A524CD0}"/>
              </a:ext>
            </a:extLst>
          </p:cNvPr>
          <p:cNvSpPr txBox="1"/>
          <p:nvPr/>
        </p:nvSpPr>
        <p:spPr>
          <a:xfrm>
            <a:off x="169439" y="2721759"/>
            <a:ext cx="3966469" cy="2169825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/>
              <a:t>3 Long-Term Partners</a:t>
            </a:r>
            <a:endParaRPr lang="en-US" sz="1400" u="sng" dirty="0"/>
          </a:p>
          <a:p>
            <a:r>
              <a:rPr lang="en-US" sz="1400" b="1" dirty="0"/>
              <a:t>Northwest Side Community Development Corporation </a:t>
            </a:r>
          </a:p>
          <a:p>
            <a:endParaRPr lang="en-US" sz="100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sz="1400" dirty="0"/>
              <a:t>Longstanding community connections</a:t>
            </a:r>
          </a:p>
          <a:p>
            <a:endParaRPr lang="en-US" sz="200" dirty="0"/>
          </a:p>
          <a:p>
            <a:r>
              <a:rPr lang="en-US" sz="1400" b="1" dirty="0"/>
              <a:t>University of Wisconsin-Milwaukee</a:t>
            </a:r>
          </a:p>
          <a:p>
            <a:endParaRPr lang="en-US" sz="100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sz="1400" dirty="0"/>
              <a:t>Clean energy + education expertise</a:t>
            </a:r>
          </a:p>
          <a:p>
            <a:endParaRPr lang="en-US" sz="200" dirty="0"/>
          </a:p>
          <a:p>
            <a:r>
              <a:rPr lang="en-US" sz="1400" b="1" dirty="0"/>
              <a:t>Present Power Systems </a:t>
            </a:r>
          </a:p>
          <a:p>
            <a:endParaRPr lang="en-US" sz="100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sz="1400" dirty="0"/>
              <a:t>Neighborhood-located entrepreneurial green tech start-up</a:t>
            </a:r>
          </a:p>
        </p:txBody>
      </p:sp>
      <p:pic>
        <p:nvPicPr>
          <p:cNvPr id="10" name="Picture 9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09E95B83-9734-D748-B70A-84E2C66EB5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3" t="20768" r="3862" b="14626"/>
          <a:stretch/>
        </p:blipFill>
        <p:spPr>
          <a:xfrm>
            <a:off x="0" y="4877123"/>
            <a:ext cx="3845349" cy="1980878"/>
          </a:xfrm>
          <a:prstGeom prst="rect">
            <a:avLst/>
          </a:prstGeom>
        </p:spPr>
      </p:pic>
      <p:pic>
        <p:nvPicPr>
          <p:cNvPr id="29" name="Picture 28" descr="A person holding a camera&#10;&#10;Description automatically generated with medium confidence">
            <a:extLst>
              <a:ext uri="{FF2B5EF4-FFF2-40B4-BE49-F238E27FC236}">
                <a16:creationId xmlns:a16="http://schemas.microsoft.com/office/drawing/2014/main" id="{A267CDDF-1E6F-CA4F-941A-CC20A21649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4769" y="0"/>
            <a:ext cx="3267231" cy="21788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7BEE6D0-150C-2D4C-A6DA-9881069D9C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3923" y="1305987"/>
            <a:ext cx="4343454" cy="5429318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62015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01C5511CA7514F9831EA170E6898E0" ma:contentTypeVersion="12" ma:contentTypeDescription="Create a new document." ma:contentTypeScope="" ma:versionID="47c367836036838b5e884b64a3a55796">
  <xsd:schema xmlns:xsd="http://www.w3.org/2001/XMLSchema" xmlns:xs="http://www.w3.org/2001/XMLSchema" xmlns:p="http://schemas.microsoft.com/office/2006/metadata/properties" xmlns:ns2="d565e9ad-7220-4d09-8dd3-9f43ed791fde" xmlns:ns3="0bd87e26-0c71-4110-8b32-1b13ef7d3e6e" targetNamespace="http://schemas.microsoft.com/office/2006/metadata/properties" ma:root="true" ma:fieldsID="464539ed2c1fa5c63d6facf8b494bef6" ns2:_="" ns3:_="">
    <xsd:import namespace="d565e9ad-7220-4d09-8dd3-9f43ed791fde"/>
    <xsd:import namespace="0bd87e26-0c71-4110-8b32-1b13ef7d3e6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565e9ad-7220-4d09-8dd3-9f43ed791f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d87e26-0c71-4110-8b32-1b13ef7d3e6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7891E8-AD3D-4835-AC7E-94519BF26EE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7C5507-D319-4885-9CA8-D89EC6E99047}">
  <ds:schemaRefs>
    <ds:schemaRef ds:uri="http://purl.org/dc/dcmitype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5ab4f442-433c-429c-a715-0f4101a04e2d"/>
    <ds:schemaRef ds:uri="http://schemas.microsoft.com/office/infopath/2007/PartnerControls"/>
    <ds:schemaRef ds:uri="046ccfbf-ef01-41aa-8c42-d90cde7da95f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D616B4BF-754C-4AF0-B818-0DA41D7F3D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565e9ad-7220-4d09-8dd3-9f43ed791fde"/>
    <ds:schemaRef ds:uri="0bd87e26-0c71-4110-8b32-1b13ef7d3e6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161</Words>
  <Application>Microsoft Macintosh PowerPoint</Application>
  <PresentationFormat>Widescreen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Loran Zwiefelhofer</dc:creator>
  <cp:lastModifiedBy>Lisa J Mcgovern</cp:lastModifiedBy>
  <cp:revision>10</cp:revision>
  <dcterms:created xsi:type="dcterms:W3CDTF">2022-02-23T15:12:38Z</dcterms:created>
  <dcterms:modified xsi:type="dcterms:W3CDTF">2022-02-25T18:35:30Z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0x010100A301C5511CA7514F9831EA170E6898E0</vt:lpwstr>
  </property>
</Properties>
</file>