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643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89E22F-6ABF-460D-8B0B-11B58B2641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1E34C9-D92D-4013-A7F5-8916B314D2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19033A-9DFC-414D-835B-880EB1E98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86CE0-87F4-4D23-AAE6-24B5FE16A284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0F0625-E1AC-4564-8573-271704E75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EEC9F0-0CA3-4262-83B1-F920B1EB0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C0867-4E56-4F5C-BFD9-E33C3671C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216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18EF2E-BE3C-4CF8-9B6E-A45DC404A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FB776B-1783-4170-9869-CD864759EE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611E2-A61B-486A-8A94-800A3FC6F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86CE0-87F4-4D23-AAE6-24B5FE16A284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2B6035-C498-4AF7-822B-3DF99DAD6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F65F6E-944C-4520-89E6-EFF8CAA7F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C0867-4E56-4F5C-BFD9-E33C3671C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072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ABEE9-DCF6-41BE-96A1-AC8676D632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7BCA00-7EEA-4232-BDAE-1253BCC7C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4588C-D761-493D-9F29-7D159704E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86CE0-87F4-4D23-AAE6-24B5FE16A284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B527CA-9BDB-4DF6-B998-D4DDAB055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62199D-770A-4EF4-B129-2827209C02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C0867-4E56-4F5C-BFD9-E33C3671C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357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2B4FEC-996D-4EFE-B330-20CA1639B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AB4E36-64FD-4120-98DF-5AC9578B8C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83E423-E833-4B0A-A66E-E1376A9CD3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F0A74E-98C0-4C29-AB53-1F6496BFC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86CE0-87F4-4D23-AAE6-24B5FE16A284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750656-2A8B-45E3-96AD-ADB2E58B54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2FBFFA-D61E-47C2-A6E4-3FD07C4B4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C0867-4E56-4F5C-BFD9-E33C3671C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533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635100-A792-4D70-858A-1F9A8EEB3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E57B1D-8B19-434B-AAD9-0B453FC15B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C29CBD-A58A-4732-8767-F6FD68D35D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AB57FA-4352-4E99-916D-1FDC237025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1DE6652-9A81-4219-971F-58BEA0527B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5661BB5-CE02-4FB8-AAAA-29426F64A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86CE0-87F4-4D23-AAE6-24B5FE16A284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01E6C5-7948-4E0D-B622-6AD347499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5464AED-F4D2-4621-9C5E-26488C61C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C0867-4E56-4F5C-BFD9-E33C3671C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594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47779F-28A8-474A-B50F-3130E3B89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63DE30-6012-447D-8789-F0858A786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86CE0-87F4-4D23-AAE6-24B5FE16A284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FA03A9-79BA-468C-ACA5-C761B38E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D18C81-914C-4DA1-998A-72BA941BAF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C0867-4E56-4F5C-BFD9-E33C3671C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134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6413287-9019-4BBC-97F4-58AB68424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86CE0-87F4-4D23-AAE6-24B5FE16A284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B990C8-CBF3-4FAE-97CE-5AE8464302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014CDD-BA88-4F97-AC0B-A29221F2D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C0867-4E56-4F5C-BFD9-E33C3671C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2949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DD3C5-2E6B-413E-AD62-6AA662890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A9B032-5FAA-4C6D-916A-1157E7861C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DCAF66-F1E9-47AA-9C23-9A7A89D638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DD47C7-06EB-4156-99C9-1F3059A55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86CE0-87F4-4D23-AAE6-24B5FE16A284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F474E9-2ADB-45BF-8FCD-FDCA58269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B8ABAF-FF73-46FB-AF4E-5FF974620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C0867-4E56-4F5C-BFD9-E33C3671C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626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DD217-71DD-4892-B72D-389ECAFA44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6D040B-DE50-41F1-BB42-20A7B4795F2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01F082-B67A-4DC6-A4FC-9E63E0B37C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AFFAD6-8466-43D7-BFBC-5F5C85DD26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86CE0-87F4-4D23-AAE6-24B5FE16A284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DA1454-6A91-45F6-BCD9-928B84026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028E3D-D62E-4B17-AB02-24027EDEC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C0867-4E56-4F5C-BFD9-E33C3671C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367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2ED98-79DB-4AC5-BE2E-8A3EC2A69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1BEF4F-EDB4-4130-BB3F-1DCB5231EC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43D7D0-6B15-400C-BB77-E5B0F6389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86CE0-87F4-4D23-AAE6-24B5FE16A284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33152-207E-441F-8E88-2CCA077E4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11FC4C-3EC0-4BDD-A169-56F442245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C0867-4E56-4F5C-BFD9-E33C3671C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929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43E891-FE23-4B3E-9B70-F80B47007F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8654DB-6503-41FB-BF17-CA988E8ACE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01EE4D-F95D-404D-9400-C3380D778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86CE0-87F4-4D23-AAE6-24B5FE16A284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1CD7F4-9944-47AC-9400-4DF2FF73B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5275B-18A8-412F-A014-9EFB13C4A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C0867-4E56-4F5C-BFD9-E33C3671C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826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5050256-3C98-4859-A35C-D53A481063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F92D4B-6E15-426D-982D-BD1B385396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BA45B6-E5B0-435C-BB2A-D4E1D3778D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986CE0-87F4-4D23-AAE6-24B5FE16A284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68693E-88DA-4056-AF27-E517D45E3F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191E33-49E3-4D28-8A5D-F12CB25A19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0C0867-4E56-4F5C-BFD9-E33C3671C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161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5" name="Rectangle 74">
            <a:extLst>
              <a:ext uri="{FF2B5EF4-FFF2-40B4-BE49-F238E27FC236}">
                <a16:creationId xmlns:a16="http://schemas.microsoft.com/office/drawing/2014/main" id="{FA69AAE0-49D5-4C8B-8BA2-55898C00E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Workers install solar panels ">
            <a:extLst>
              <a:ext uri="{FF2B5EF4-FFF2-40B4-BE49-F238E27FC236}">
                <a16:creationId xmlns:a16="http://schemas.microsoft.com/office/drawing/2014/main" id="{C83C484D-93BF-4CC2-8F71-0A1CA15738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3" r="23510" b="-1"/>
          <a:stretch/>
        </p:blipFill>
        <p:spPr bwMode="auto">
          <a:xfrm>
            <a:off x="-1" y="-17767"/>
            <a:ext cx="7721761" cy="6893534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042F75D-0320-4EF1-BD46-1AF60C3878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21760" y="1750760"/>
            <a:ext cx="4319127" cy="754436"/>
          </a:xfrm>
        </p:spPr>
        <p:txBody>
          <a:bodyPr anchor="b">
            <a:normAutofit/>
          </a:bodyPr>
          <a:lstStyle/>
          <a:p>
            <a:pPr algn="l"/>
            <a:r>
              <a:rPr lang="en-US" sz="4400" i="1" u="sng" dirty="0">
                <a:solidFill>
                  <a:srgbClr val="C00000"/>
                </a:solidFill>
                <a:latin typeface="Americana XBdCn BT" panose="02020803070706020304" pitchFamily="18" charset="0"/>
              </a:rPr>
              <a:t>Mound City Solar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D69D38-377E-4398-845F-F391592688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62686" y="2553567"/>
            <a:ext cx="4037276" cy="935497"/>
          </a:xfrm>
        </p:spPr>
        <p:txBody>
          <a:bodyPr>
            <a:normAutofit fontScale="92500" lnSpcReduction="10000"/>
          </a:bodyPr>
          <a:lstStyle/>
          <a:p>
            <a:r>
              <a:rPr lang="en-US" i="1" dirty="0">
                <a:latin typeface="Americana BT" panose="02020504070506020904" pitchFamily="18" charset="0"/>
              </a:rPr>
              <a:t>Bringing Sustainable, Clean Energy to a Tennessee Disadvantaged Community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2FF1BBE-8DD9-42C5-BF14-359E8713A412}"/>
              </a:ext>
            </a:extLst>
          </p:cNvPr>
          <p:cNvPicPr preferRelativeResize="0"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7670" y="3839554"/>
            <a:ext cx="3089220" cy="8330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71F5E96-BEC5-4B0F-978B-B3BD406B7BD8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501" b="22358"/>
          <a:stretch/>
        </p:blipFill>
        <p:spPr>
          <a:xfrm>
            <a:off x="8042706" y="5930475"/>
            <a:ext cx="2913921" cy="754436"/>
          </a:xfrm>
          <a:prstGeom prst="rect">
            <a:avLst/>
          </a:prstGeom>
        </p:spPr>
      </p:pic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C1730A76-25EE-49A9-B650-F7D67525F3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2440" y="4836147"/>
            <a:ext cx="2647476" cy="1270358"/>
          </a:xfrm>
          <a:prstGeom prst="rect">
            <a:avLst/>
          </a:prstGeom>
        </p:spPr>
      </p:pic>
      <p:pic>
        <p:nvPicPr>
          <p:cNvPr id="1032" name="Picture 8" descr="Novus Construction LLC.">
            <a:extLst>
              <a:ext uri="{FF2B5EF4-FFF2-40B4-BE49-F238E27FC236}">
                <a16:creationId xmlns:a16="http://schemas.microsoft.com/office/drawing/2014/main" id="{3D2761B6-591B-449D-B37E-83C320768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20" y="5010679"/>
            <a:ext cx="2913921" cy="1092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12" descr="Lane College logo">
            <a:extLst>
              <a:ext uri="{FF2B5EF4-FFF2-40B4-BE49-F238E27FC236}">
                <a16:creationId xmlns:a16="http://schemas.microsoft.com/office/drawing/2014/main" id="{F3F85249-90FB-4990-BC3A-1A18443E426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8" name="Picture 14" descr="Lane College Academic Re-Branding by Megan Johnston on Behance | College  logo, ? logo, Branding">
            <a:extLst>
              <a:ext uri="{FF2B5EF4-FFF2-40B4-BE49-F238E27FC236}">
                <a16:creationId xmlns:a16="http://schemas.microsoft.com/office/drawing/2014/main" id="{DCE754FD-0F7E-402F-A527-35F8C034A8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5912" y="3707532"/>
            <a:ext cx="2487738" cy="2487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Madison County Sheriff's Office - CSG Justice Center - CSG Justice Center">
            <a:extLst>
              <a:ext uri="{FF2B5EF4-FFF2-40B4-BE49-F238E27FC236}">
                <a16:creationId xmlns:a16="http://schemas.microsoft.com/office/drawing/2014/main" id="{4D4D63F3-809E-46FC-B366-7AF0A8EF3E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8514" y="144230"/>
            <a:ext cx="3238039" cy="2164650"/>
          </a:xfrm>
          <a:prstGeom prst="rect">
            <a:avLst/>
          </a:prstGeom>
          <a:noFill/>
          <a:effectLst>
            <a:glow rad="1295400">
              <a:srgbClr val="F29B26">
                <a:satMod val="175000"/>
                <a:alpha val="40000"/>
              </a:srgb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0BA5717-4FCF-4DB0-8A44-59BDB3C480FF}"/>
              </a:ext>
            </a:extLst>
          </p:cNvPr>
          <p:cNvSpPr txBox="1"/>
          <p:nvPr/>
        </p:nvSpPr>
        <p:spPr>
          <a:xfrm>
            <a:off x="9067044" y="968278"/>
            <a:ext cx="11956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828434"/>
            <a:r>
              <a:rPr lang="en-US" b="1" dirty="0">
                <a:ln w="22225">
                  <a:solidFill>
                    <a:srgbClr val="FF3300"/>
                  </a:solidFill>
                  <a:prstDash val="solid"/>
                </a:ln>
                <a:solidFill>
                  <a:srgbClr val="445469"/>
                </a:solidFill>
                <a:latin typeface="Lato Light"/>
              </a:rPr>
              <a:t>Jackson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759EB1-8726-4AAD-8693-3E388F71D5D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78674" y="4176087"/>
            <a:ext cx="1857143" cy="138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575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14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Americana BT</vt:lpstr>
      <vt:lpstr>Americana XBdCn BT</vt:lpstr>
      <vt:lpstr>Arial</vt:lpstr>
      <vt:lpstr>Calibri</vt:lpstr>
      <vt:lpstr>Calibri Light</vt:lpstr>
      <vt:lpstr>Lato Light</vt:lpstr>
      <vt:lpstr>Office Theme</vt:lpstr>
      <vt:lpstr>Mound City Solar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Mound City Solar</dc:title>
  <dc:creator>John Meyer</dc:creator>
  <cp:lastModifiedBy>John Meyer</cp:lastModifiedBy>
  <cp:revision>5</cp:revision>
  <dcterms:created xsi:type="dcterms:W3CDTF">2022-02-18T17:09:19Z</dcterms:created>
  <dcterms:modified xsi:type="dcterms:W3CDTF">2022-02-18T20:21:34Z</dcterms:modified>
</cp:coreProperties>
</file>