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3" d="100"/>
          <a:sy n="63" d="100"/>
        </p:scale>
        <p:origin x="80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83AB-E826-4CF8-A982-F65BECF5081E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24C79-1D66-45BF-BE61-5925BCDD53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674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83AB-E826-4CF8-A982-F65BECF5081E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24C79-1D66-45BF-BE61-5925BCDD53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724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83AB-E826-4CF8-A982-F65BECF5081E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24C79-1D66-45BF-BE61-5925BCDD53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222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83AB-E826-4CF8-A982-F65BECF5081E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24C79-1D66-45BF-BE61-5925BCDD53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85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83AB-E826-4CF8-A982-F65BECF5081E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24C79-1D66-45BF-BE61-5925BCDD53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398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83AB-E826-4CF8-A982-F65BECF5081E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24C79-1D66-45BF-BE61-5925BCDD53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820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83AB-E826-4CF8-A982-F65BECF5081E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24C79-1D66-45BF-BE61-5925BCDD53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486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83AB-E826-4CF8-A982-F65BECF5081E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24C79-1D66-45BF-BE61-5925BCDD53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686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83AB-E826-4CF8-A982-F65BECF5081E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24C79-1D66-45BF-BE61-5925BCDD53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448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83AB-E826-4CF8-A982-F65BECF5081E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24C79-1D66-45BF-BE61-5925BCDD53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08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83AB-E826-4CF8-A982-F65BECF5081E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24C79-1D66-45BF-BE61-5925BCDD53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376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5083AB-E826-4CF8-A982-F65BECF5081E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C24C79-1D66-45BF-BE61-5925BCDD53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9954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oup of people in a room&#10;&#10;Description automatically generated with low confidence">
            <a:extLst>
              <a:ext uri="{FF2B5EF4-FFF2-40B4-BE49-F238E27FC236}">
                <a16:creationId xmlns:a16="http://schemas.microsoft.com/office/drawing/2014/main" id="{0464EF1E-0FA7-4CA7-9BD2-E66519A47A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4" r="2395"/>
          <a:stretch/>
        </p:blipFill>
        <p:spPr>
          <a:xfrm>
            <a:off x="285750" y="-13373"/>
            <a:ext cx="11620500" cy="687137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FC03722-F84B-4CE4-8069-6003BC3AD1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5476" y="158876"/>
            <a:ext cx="2243138" cy="62693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BADF998-4273-497D-AF1A-425248041B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6174" y="158877"/>
            <a:ext cx="1692166" cy="626934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E0359453-DD3B-433C-93F7-6889952155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7" t="15927" r="-116" b="22139"/>
          <a:stretch/>
        </p:blipFill>
        <p:spPr bwMode="auto">
          <a:xfrm>
            <a:off x="3328233" y="812329"/>
            <a:ext cx="1166673" cy="73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6E2CAAB-C31A-44AB-AE03-299E714BAA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73298" y="285751"/>
            <a:ext cx="1203226" cy="41455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6D5E54E-5D9A-407D-ADF4-3F18F913869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5476" y="824156"/>
            <a:ext cx="1275582" cy="725762"/>
          </a:xfrm>
          <a:prstGeom prst="rect">
            <a:avLst/>
          </a:prstGeom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8C3EBF7E-F9D9-4760-BBDC-96B7F536D9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6426" y="129494"/>
            <a:ext cx="1480040" cy="1475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F4DC537-E054-44B4-86DC-77BEBEADE06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54775" y="173091"/>
            <a:ext cx="950913" cy="59850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56F3125-E97C-4FDC-B67D-48B625DB68A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34542" y="919769"/>
            <a:ext cx="1954256" cy="39243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6358F59-E732-4C75-8B16-B5FDE247DDF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624190" y="840894"/>
            <a:ext cx="2050184" cy="55018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780FA99B-E616-4B30-89D9-4810E701A89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561341" y="819215"/>
            <a:ext cx="996414" cy="735644"/>
          </a:xfrm>
          <a:prstGeom prst="rect">
            <a:avLst/>
          </a:prstGeom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E244BED2-7BAA-4F0D-8426-48FD8A7FFB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123" y="186457"/>
            <a:ext cx="1849857" cy="599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01383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297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Weiss, Megan A</dc:creator>
  <cp:lastModifiedBy>Weiss, Megan A</cp:lastModifiedBy>
  <cp:revision>5</cp:revision>
  <dcterms:created xsi:type="dcterms:W3CDTF">2022-02-25T16:35:39Z</dcterms:created>
  <dcterms:modified xsi:type="dcterms:W3CDTF">2022-02-25T21:33:16Z</dcterms:modified>
</cp:coreProperties>
</file>