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4" autoAdjust="0"/>
    <p:restoredTop sz="94660"/>
  </p:normalViewPr>
  <p:slideViewPr>
    <p:cSldViewPr snapToGrid="0">
      <p:cViewPr varScale="1">
        <p:scale>
          <a:sx n="87" d="100"/>
          <a:sy n="87" d="100"/>
        </p:scale>
        <p:origin x="9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D2061-BD75-4DBA-B198-A668769F39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98569C-6332-4ABD-A16D-92A873E5CD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A5C78B-2740-4CAB-BB50-DCF26ADA8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276FA-EAE1-48E1-B4CF-38BE8FA1E81B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9E1A26-8AC0-49A3-B4DF-AC6DDF61A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404DEF-A1B5-4F51-889C-7A980D86F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14C-49A8-4C7F-A861-2975F26A6A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472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59E8D-33F5-4F25-A3E0-4570FB5F8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480D2B-3DB5-4066-BAA1-267B2F564F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7D0D41-349A-417F-A6E2-0A104FA3C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276FA-EAE1-48E1-B4CF-38BE8FA1E81B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A8FBC1-374D-43C0-AB9C-FFB0196ED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69415-26FC-4A77-A76A-1B1D50F20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14C-49A8-4C7F-A861-2975F26A6A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300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D7CB8-D938-4F50-8065-A4A647B627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D3065-D7F8-4F09-B0A5-3C5A701071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41C27-5B80-4281-89A6-901319BA2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276FA-EAE1-48E1-B4CF-38BE8FA1E81B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E56CB9-1764-4555-9233-5830A651A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ACD95F-90B9-4715-A59A-4F826F1BA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14C-49A8-4C7F-A861-2975F26A6A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924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7D512-DD35-4728-BC97-9F287D452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4016CC-D682-4A5A-AAC8-91BCCDFF57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8D61DA-2C96-4951-9E9A-D64796C1D9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C61B55-F23A-472C-BCEE-3E49CA67C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276FA-EAE1-48E1-B4CF-38BE8FA1E81B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E0E03C-22F6-4248-9D8F-948147471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E8E4DB-2C74-434D-BB1E-9C4DC951E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14C-49A8-4C7F-A861-2975F26A6A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493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5CF32-B279-4A09-BE8A-10A7C231D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669394-7102-43F2-91DB-89B2970B88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E791F0-E185-4BBA-8886-1D8B8FD30B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045AEC-7679-46FA-A6DB-5DF41AC37A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F33A1B-C792-4963-B2B4-1B71B5CC5E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E2EDBE-BFCE-42A7-AE84-504E0B8C9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276FA-EAE1-48E1-B4CF-38BE8FA1E81B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36F3DE-0959-4B1C-935E-9D8E0E71B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B2F48E-16A1-4D43-A490-8203C3C83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14C-49A8-4C7F-A861-2975F26A6A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269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4DF5F5-F873-45D5-AA2B-1F09EB221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9ECE02-717E-44CD-A693-E5BDF5277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276FA-EAE1-48E1-B4CF-38BE8FA1E81B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074A30-5A1D-4D02-95FB-70C72355D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318E91-95DB-41C9-9CB1-32B08F855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14C-49A8-4C7F-A861-2975F26A6A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799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903C4A8-D002-4D26-9087-3B35982F3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276FA-EAE1-48E1-B4CF-38BE8FA1E81B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4DF6A3-371E-45DA-AA94-B302DDF63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0FA23E-10A9-4188-B262-62836A13F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14C-49A8-4C7F-A861-2975F26A6A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266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2C452-7EAC-4FB3-92F3-2B6C2003C3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FE1E6A-9330-4DB6-ABB4-45E0A1C90E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6C492-3C2E-49D6-9D58-179375BD45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2BE4D0-2643-4088-AA9B-2FFB872C4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276FA-EAE1-48E1-B4CF-38BE8FA1E81B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D96D31-9CDF-450C-A7D5-E9D83CAC40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82DF88-F51E-43C4-9111-DD6BE06C0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14C-49A8-4C7F-A861-2975F26A6A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452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10D12-8A08-4AE7-9568-B64AA6166B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AB5567-DB1C-4DD7-B7AD-D8BB25D8ED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CD40D3-C38E-45B0-8F0E-0FE5604C41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5F4B95-8F9F-46CD-A200-B145CA2C3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276FA-EAE1-48E1-B4CF-38BE8FA1E81B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4DC3C9-EA4E-4CE2-A100-498DA2599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B93146-5143-428D-94E9-0D925F6BA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14C-49A8-4C7F-A861-2975F26A6A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924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0E518-5068-412D-A374-76D6D5C51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F074DB-D8CF-42AA-AD90-670B329ABE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3327A-20D5-471A-81D8-2DA8E13580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276FA-EAE1-48E1-B4CF-38BE8FA1E81B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C4BBC8-E501-4C0A-A5D0-E9E15D2CC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6ED10B-DC22-4E37-A245-BE0C9B7B6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14C-49A8-4C7F-A861-2975F26A6A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568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A50C1BC-C742-4D6E-86DB-2D3ED25F40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D48265-8DB1-4D59-9662-D7C2F82712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1FFF5B-13F4-41B0-A2DD-DF7899648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276FA-EAE1-48E1-B4CF-38BE8FA1E81B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FB0F3B-9889-4FD3-A80E-03E2E1DFE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D946F-BE3D-4000-9615-D58EA2732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14C-49A8-4C7F-A861-2975F26A6A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087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65FECC-8398-45D8-9615-43A05C9652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0F222-30CF-4A89-98C0-D58BE04F04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4380E5-2005-4EBB-9DE6-686D9C5993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D276FA-EAE1-48E1-B4CF-38BE8FA1E81B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DE4912-224D-4724-A253-CC19E919C7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19CBE6-E22D-42B2-9C9A-59F9A5C096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B5114C-49A8-4C7F-A861-2975F26A6A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547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Image depicting a water splitting thermochemical cycle.">
            <a:extLst>
              <a:ext uri="{FF2B5EF4-FFF2-40B4-BE49-F238E27FC236}">
                <a16:creationId xmlns:a16="http://schemas.microsoft.com/office/drawing/2014/main" id="{687847D3-48C5-4AC5-914E-D85E327EE4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862" y="1983994"/>
            <a:ext cx="6755532" cy="412201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8B9B81D-BF67-4297-827F-6DA93F568EAF}"/>
              </a:ext>
            </a:extLst>
          </p:cNvPr>
          <p:cNvSpPr txBox="1"/>
          <p:nvPr/>
        </p:nvSpPr>
        <p:spPr>
          <a:xfrm>
            <a:off x="120490" y="2071171"/>
            <a:ext cx="512637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Franklin Gothic Book" panose="020B0503020102020204" pitchFamily="34" charset="0"/>
              </a:rPr>
              <a:t>Mission: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Franklin Gothic Book" panose="020B0503020102020204" pitchFamily="34" charset="0"/>
              </a:rPr>
              <a:t>Empower communities to better use local environmental resources in a sustainable manner</a:t>
            </a:r>
          </a:p>
          <a:p>
            <a:endParaRPr lang="en-US" dirty="0">
              <a:latin typeface="Franklin Gothic Book" panose="020B0503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Franklin Gothic Book" panose="020B0503020102020204" pitchFamily="34" charset="0"/>
              </a:rPr>
              <a:t>Provide grassroots, in-person engagement with the community</a:t>
            </a:r>
          </a:p>
          <a:p>
            <a:endParaRPr lang="en-US" dirty="0">
              <a:latin typeface="Franklin Gothic Book" panose="020B0503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Franklin Gothic Book" panose="020B0503020102020204" pitchFamily="34" charset="0"/>
              </a:rPr>
              <a:t>Bring consultation concerning green energy topics and climate change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Franklin Gothic Book" panose="020B0503020102020204" pitchFamily="34" charset="0"/>
              </a:rPr>
              <a:t>Local energy generation methods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Franklin Gothic Book" panose="020B0503020102020204" pitchFamily="34" charset="0"/>
              </a:rPr>
              <a:t>Wastewater management and treatment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Franklin Gothic Book" panose="020B0503020102020204" pitchFamily="34" charset="0"/>
              </a:rPr>
              <a:t>Job creation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A2BE82F-E896-4C39-BD07-6A903CF6286B}"/>
              </a:ext>
            </a:extLst>
          </p:cNvPr>
          <p:cNvSpPr txBox="1"/>
          <p:nvPr/>
        </p:nvSpPr>
        <p:spPr>
          <a:xfrm>
            <a:off x="3837542" y="382169"/>
            <a:ext cx="45169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Franklin Gothic Heavy" panose="020B0903020102020204" pitchFamily="34" charset="0"/>
              </a:rPr>
              <a:t>Team HERC</a:t>
            </a:r>
          </a:p>
        </p:txBody>
      </p:sp>
    </p:spTree>
    <p:extLst>
      <p:ext uri="{BB962C8B-B14F-4D97-AF65-F5344CB8AC3E}">
        <p14:creationId xmlns:p14="http://schemas.microsoft.com/office/powerpoint/2010/main" val="2211723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43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Franklin Gothic Book</vt:lpstr>
      <vt:lpstr>Franklin Gothic Heavy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Jeremy Conner</dc:creator>
  <cp:lastModifiedBy>Jeremy Conner</cp:lastModifiedBy>
  <cp:revision>6</cp:revision>
  <dcterms:created xsi:type="dcterms:W3CDTF">2022-02-25T19:44:01Z</dcterms:created>
  <dcterms:modified xsi:type="dcterms:W3CDTF">2022-02-25T20:39:00Z</dcterms:modified>
</cp:coreProperties>
</file>