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65" d="100"/>
          <a:sy n="65" d="100"/>
        </p:scale>
        <p:origin x="650" y="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F110C-929F-4597-AEA2-AAF9E9D12C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DE8187-C1D6-4077-942F-A6347B84AE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DEB1F7-A02B-4BA5-AC25-A0096080B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0B51-026C-4ED1-92E4-37828A4A201C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6BEE48-F71B-4775-AB20-048892A09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40B306-18A2-466D-AF18-D74427023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4D9A2-5BD2-461E-AA6B-D48FD91EB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98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DAD96-5576-47C9-9A7B-B4AAC0E7B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ADC241-1E79-44A0-B373-AD6E8C0115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49E586-0425-45E7-BC9C-5899B3F68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0B51-026C-4ED1-92E4-37828A4A201C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B943BD-4814-47B2-8A5D-7E8FF27E1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1381A-FF09-4579-8A0B-58CABF0E1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4D9A2-5BD2-461E-AA6B-D48FD91EB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051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84450-9A9B-480C-8379-8EF5147C3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58C363-5229-4B4F-A6BC-98E707471B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C518D2-A501-4F72-B05D-481929B0C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0B51-026C-4ED1-92E4-37828A4A201C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724202-CBDF-46AA-A4CD-78ABE14AA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984FA-AC9F-42E6-A08D-CD61B93CC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4D9A2-5BD2-461E-AA6B-D48FD91EB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231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2BA43-7819-4CA4-98D7-AFD520740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44D3D3-F7A4-43AD-867E-E85FDB9581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797D50-4A25-4E5F-9050-163B19248C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C1E271-E9FA-4A90-9CF6-872384C5A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0B51-026C-4ED1-92E4-37828A4A201C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FDB413-E5EA-448C-B6D3-C60E726E7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243AE1-018F-421F-9008-49ADF9654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4D9A2-5BD2-461E-AA6B-D48FD91EB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282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2B07E-D2A1-4D6A-A61E-92D8E2845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03EBD8-7B2E-4A8E-B444-A9A2A01B70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8B8243-C65D-46B6-920B-BE0E560245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F11F5A6-9EF2-458A-83AF-CCACB558E2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95B384-B04C-487E-860C-4D1AC8E512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E46D11-54E9-4FFE-934A-4C549F550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0B51-026C-4ED1-92E4-37828A4A201C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82A242-522D-4097-9F6E-693C5DED9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3218F1-C842-4392-9C14-49CCCC91E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4D9A2-5BD2-461E-AA6B-D48FD91EB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348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919DC-2AF0-45D5-910A-FFFED5D73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EB95F-6F69-4A2B-BAEA-458B922F2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0B51-026C-4ED1-92E4-37828A4A201C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E0EE18-24D5-41AE-A0C3-0A971F13E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FF87B2-D2A7-452D-9943-72F691161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4D9A2-5BD2-461E-AA6B-D48FD91EB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099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E93CAA-ADA4-4135-A04A-0DFBB91FE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0B51-026C-4ED1-92E4-37828A4A201C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6B877D-C271-45AB-BB53-59145D5FE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909A93-2FDA-48F6-954D-649E706C4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4D9A2-5BD2-461E-AA6B-D48FD91EB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051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656C7-E19B-4F2D-9862-BBB80A355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8F4A5B-414D-4EFC-9B37-FA89774117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EC7AC-CFDE-4F97-974B-65B2E9337D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B96043-9F7D-4A1D-BA90-F918F1253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0B51-026C-4ED1-92E4-37828A4A201C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0B92A7-A86D-45AF-8D2F-95E44A879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DA3F36-636E-425E-B05F-AAA30C9AF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4D9A2-5BD2-461E-AA6B-D48FD91EB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57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87D25-8C77-4D2B-A7B4-05396AFDA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BDFB71-917E-48F4-A8BF-C3958E2FD5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57E2BC-AB26-4663-9529-16279BFFB2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A1CF92-8908-461C-9D9F-64A6D3E0A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0B51-026C-4ED1-92E4-37828A4A201C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4913FA-5828-4D06-BB92-FA9A11678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4192BB-1DDF-4A11-B70E-D57FDB44A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4D9A2-5BD2-461E-AA6B-D48FD91EB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03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00C2B-83D9-4FF5-8A4A-D97FD651A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0DAEDA-4567-439F-82F6-3967EEA2E6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5BE1EC-3937-4FD9-B66D-FA97B50B4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0B51-026C-4ED1-92E4-37828A4A201C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482703-D8B5-4C77-AA38-886F1D44B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D28C4D-DC57-4B30-BE9E-52D7198E2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4D9A2-5BD2-461E-AA6B-D48FD91EB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331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B361A1-13D9-476C-99F6-B9C474406B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4EB11C-E9EB-4112-BB00-412AD63784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C7FFA9-AFF5-49B7-89AA-DDCF4A4C9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0B51-026C-4ED1-92E4-37828A4A201C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8663E-2F93-48EE-87C1-6E0368CD4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B8E0D0-ECF0-4588-9112-83FF6FCA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4D9A2-5BD2-461E-AA6B-D48FD91EB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278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C43018-01D6-4678-A636-2DCB83F587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9BA946-54B3-4CC9-BBD4-7F81E8FC27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CB97CC-066D-4F26-A947-6FB313CF8F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50B51-026C-4ED1-92E4-37828A4A201C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8589DD-3502-479F-B7D7-D01BC3FA7D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03091B-8E98-4B57-9C43-1D585D2816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4D9A2-5BD2-461E-AA6B-D48FD91EB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724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1C491-E141-422C-8FCF-6EFD56F75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3700"/>
              <a:t>Bison Underground &amp; the Inclusive Energy Innovation Prize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3505DF-D41E-4B6A-A8C9-470A2804B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0246" y="2224231"/>
            <a:ext cx="7030204" cy="4674797"/>
          </a:xfr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1500" b="0" i="0" u="none" strike="noStrike" dirty="0">
                <a:effectLst/>
                <a:latin typeface="Libre Franklin" pitchFamily="2" charset="0"/>
              </a:rPr>
              <a:t>Mission: A</a:t>
            </a:r>
            <a:r>
              <a:rPr lang="en-US" sz="1500" dirty="0">
                <a:latin typeface="Libre Franklin" pitchFamily="2" charset="0"/>
              </a:rPr>
              <a:t>ddress intersectional climate, agriculture, and social issues</a:t>
            </a:r>
          </a:p>
          <a:p>
            <a:pPr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1500" b="0" i="0" u="none" strike="noStrike" dirty="0">
                <a:effectLst/>
                <a:latin typeface="Libre Franklin" pitchFamily="2" charset="0"/>
              </a:rPr>
              <a:t>Technology: Mitigate climate change through sequestering carbon in agricultural soils, which </a:t>
            </a:r>
            <a:r>
              <a:rPr lang="en-US" sz="1500" dirty="0">
                <a:latin typeface="Libre Franklin" pitchFamily="2" charset="0"/>
              </a:rPr>
              <a:t>produces environmental, agricultural, social, and economic benefits </a:t>
            </a:r>
            <a:endParaRPr lang="en-US" sz="1500" b="0" i="0" u="none" strike="noStrike" dirty="0">
              <a:effectLst/>
              <a:latin typeface="Libre Franklin" pitchFamily="2" charset="0"/>
            </a:endParaRPr>
          </a:p>
          <a:p>
            <a:pPr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1500" b="0" i="0" u="none" strike="noStrike" dirty="0">
                <a:effectLst/>
                <a:latin typeface="Libre Franklin" pitchFamily="2" charset="0"/>
              </a:rPr>
              <a:t>Values: Build and strengthen relationships; Foster connections between people and organizations from across the social network in Oklahoma; Serve everyone with an emphasis on dignity, transparency, and optimism</a:t>
            </a:r>
          </a:p>
          <a:p>
            <a:pPr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1500" b="0" i="0" u="none" strike="noStrike" dirty="0">
                <a:effectLst/>
                <a:latin typeface="Libre Franklin" pitchFamily="2" charset="0"/>
              </a:rPr>
              <a:t>Objective 1: Build the technical capacity of farmers, potential farmers, and other agricultural leaders to use cutting-edge carbon sequestration and soil health techniques and tools</a:t>
            </a:r>
            <a:endParaRPr lang="en-US" sz="1500" b="0" dirty="0">
              <a:effectLst/>
              <a:latin typeface="Libre Franklin" pitchFamily="2" charset="0"/>
            </a:endParaRPr>
          </a:p>
          <a:p>
            <a:pPr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1500" b="0" i="0" u="none" strike="noStrike" dirty="0">
                <a:effectLst/>
                <a:latin typeface="Libre Franklin" pitchFamily="2" charset="0"/>
              </a:rPr>
              <a:t>Objective 2: Increase awareness of and access to new tools and techniques to mitigate the impacts of climate change</a:t>
            </a:r>
            <a:endParaRPr lang="en-US" sz="1500" b="0" dirty="0">
              <a:effectLst/>
              <a:latin typeface="Libre Franklin" pitchFamily="2" charset="0"/>
            </a:endParaRPr>
          </a:p>
          <a:p>
            <a:pPr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1500" b="0" i="0" u="none" strike="noStrike" dirty="0">
                <a:effectLst/>
                <a:latin typeface="Libre Franklin" pitchFamily="2" charset="0"/>
              </a:rPr>
              <a:t>Objective 3: Provide economic opportunities for low-income individuals, racial and ethnic minorities, previously incarcerated individuals, and people who have lost jobs through the energy transition</a:t>
            </a:r>
            <a:br>
              <a:rPr lang="en-US" sz="1500" dirty="0">
                <a:latin typeface="Libre Franklin" pitchFamily="2" charset="0"/>
              </a:rPr>
            </a:br>
            <a:br>
              <a:rPr lang="en-US" sz="1500" dirty="0">
                <a:latin typeface="Libre Franklin" pitchFamily="2" charset="0"/>
              </a:rPr>
            </a:br>
            <a:endParaRPr lang="en-US" sz="1500" dirty="0">
              <a:latin typeface="Libre Franklin" pitchFamily="2" charset="0"/>
            </a:endParaRPr>
          </a:p>
        </p:txBody>
      </p:sp>
      <p:pic>
        <p:nvPicPr>
          <p:cNvPr id="2052" name="Picture 4" descr="The Resurgence of Black Farmers | Civil Eats">
            <a:extLst>
              <a:ext uri="{FF2B5EF4-FFF2-40B4-BE49-F238E27FC236}">
                <a16:creationId xmlns:a16="http://schemas.microsoft.com/office/drawing/2014/main" id="{44B33101-17A2-4278-B32F-FF39EDFFAF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90" r="33554"/>
          <a:stretch/>
        </p:blipFill>
        <p:spPr bwMode="auto">
          <a:xfrm>
            <a:off x="20" y="10"/>
            <a:ext cx="4635571" cy="68579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D74A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43841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154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Libre Franklin</vt:lpstr>
      <vt:lpstr>Office Theme</vt:lpstr>
      <vt:lpstr>Bison Underground &amp; the Inclusive Energy Innovation Prize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Bison Underground &amp; the Inclusive Energy Innovation Prize </dc:title>
  <dc:creator>Ahmed, Zara</dc:creator>
  <cp:lastModifiedBy>Ahmed, Zara</cp:lastModifiedBy>
  <cp:revision>1</cp:revision>
  <dcterms:created xsi:type="dcterms:W3CDTF">2022-02-25T20:42:43Z</dcterms:created>
  <dcterms:modified xsi:type="dcterms:W3CDTF">2022-02-25T20:44:27Z</dcterms:modified>
</cp:coreProperties>
</file>