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81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987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415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74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85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609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40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255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6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417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48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89D13-39B8-464F-88BB-B2034EB0FDEE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301CA-982C-43A5-8D9E-DAA61CF8E3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579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icture containing sky, outdoor, several&#10;&#10;Description automatically generated">
            <a:extLst>
              <a:ext uri="{FF2B5EF4-FFF2-40B4-BE49-F238E27FC236}">
                <a16:creationId xmlns:a16="http://schemas.microsoft.com/office/drawing/2014/main" xmlns="" id="{0020BCAC-0903-47EE-B232-970088485F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2" r="222" b="6080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F0028A96-9878-44DB-81E1-85120848E3C2}"/>
              </a:ext>
            </a:extLst>
          </p:cNvPr>
          <p:cNvSpPr/>
          <p:nvPr/>
        </p:nvSpPr>
        <p:spPr>
          <a:xfrm>
            <a:off x="507263" y="2219418"/>
            <a:ext cx="8722237" cy="4323841"/>
          </a:xfrm>
          <a:prstGeom prst="rect">
            <a:avLst/>
          </a:prstGeom>
          <a:solidFill>
            <a:srgbClr val="FFFFFF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CB5C57E-F76E-4A1D-9309-A945951F3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36866-33CA-4ACB-976A-08339F29DF9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1B8EA11-AF7A-4202-B386-E4779A58DCDF}"/>
              </a:ext>
            </a:extLst>
          </p:cNvPr>
          <p:cNvSpPr/>
          <p:nvPr/>
        </p:nvSpPr>
        <p:spPr>
          <a:xfrm>
            <a:off x="-1" y="269606"/>
            <a:ext cx="9734551" cy="736600"/>
          </a:xfrm>
          <a:prstGeom prst="rect">
            <a:avLst/>
          </a:prstGeom>
          <a:solidFill>
            <a:srgbClr val="78C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CC91953-E66F-4807-8F36-03B3E7344FDC}"/>
              </a:ext>
            </a:extLst>
          </p:cNvPr>
          <p:cNvSpPr/>
          <p:nvPr/>
        </p:nvSpPr>
        <p:spPr>
          <a:xfrm>
            <a:off x="507264" y="1145186"/>
            <a:ext cx="6328735" cy="948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 smtClean="0">
                <a:solidFill>
                  <a:srgbClr val="FFC22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 certified MBE solar energy developer that champions projects with social </a:t>
            </a:r>
            <a:r>
              <a:rPr lang="en-US" sz="2800" b="1" dirty="0" smtClean="0">
                <a:solidFill>
                  <a:srgbClr val="FFC22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benefits</a:t>
            </a:r>
            <a:endParaRPr lang="en-US" sz="2800" b="1" dirty="0">
              <a:solidFill>
                <a:srgbClr val="FFC22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AC6BD6-F98B-46CD-B22F-9B1CB9983C96}"/>
              </a:ext>
            </a:extLst>
          </p:cNvPr>
          <p:cNvSpPr txBox="1"/>
          <p:nvPr/>
        </p:nvSpPr>
        <p:spPr>
          <a:xfrm>
            <a:off x="273109" y="314741"/>
            <a:ext cx="8956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Renewable Energy Partners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445E4BDB-7DDC-4E76-AE3B-432097AF00FC}"/>
              </a:ext>
            </a:extLst>
          </p:cNvPr>
          <p:cNvSpPr/>
          <p:nvPr/>
        </p:nvSpPr>
        <p:spPr>
          <a:xfrm>
            <a:off x="518461" y="2348900"/>
            <a:ext cx="8722237" cy="4141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Skills training in emerging clean energy and climate action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Focused recruitment on BIPOC youth and young adults</a:t>
            </a:r>
            <a: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700" b="1" dirty="0">
              <a:solidFill>
                <a:schemeClr val="bg2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Solar resiliency hubs and community-owned solar gardens 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Innovative energy projects in Environmental Justice neighborhoods</a:t>
            </a:r>
            <a: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700" b="1" dirty="0">
              <a:solidFill>
                <a:schemeClr val="bg2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STEM learning activities focused on clean energy and climate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Building awareness of opportunities among </a:t>
            </a:r>
            <a:r>
              <a:rPr lang="en-US" sz="2000" b="1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BIPOC youth</a:t>
            </a:r>
            <a:endParaRPr lang="en-US" sz="700" b="1" dirty="0">
              <a:solidFill>
                <a:schemeClr val="bg2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Sustained community engagement</a:t>
            </a:r>
            <a: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Energy Experience Centers and grassroots organizing</a:t>
            </a:r>
            <a: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7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700" b="1" dirty="0">
              <a:solidFill>
                <a:schemeClr val="bg2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Strategic partnerships with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MBEs to build development 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capacity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656743D-9AD9-4D85-9033-EE345EE21543}"/>
              </a:ext>
            </a:extLst>
          </p:cNvPr>
          <p:cNvSpPr txBox="1"/>
          <p:nvPr/>
        </p:nvSpPr>
        <p:spPr>
          <a:xfrm>
            <a:off x="533459" y="2219419"/>
            <a:ext cx="69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600" dirty="0">
                <a:solidFill>
                  <a:srgbClr val="78C43D"/>
                </a:solidFill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3EF8429-209F-435E-B7DA-74B261370B50}"/>
              </a:ext>
            </a:extLst>
          </p:cNvPr>
          <p:cNvSpPr txBox="1"/>
          <p:nvPr/>
        </p:nvSpPr>
        <p:spPr>
          <a:xfrm>
            <a:off x="533459" y="3119303"/>
            <a:ext cx="69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600" dirty="0">
                <a:solidFill>
                  <a:srgbClr val="78C43D"/>
                </a:solidFill>
              </a:rPr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BBDCFAE-E3BE-4ED5-9F9B-2BA489443909}"/>
              </a:ext>
            </a:extLst>
          </p:cNvPr>
          <p:cNvSpPr txBox="1"/>
          <p:nvPr/>
        </p:nvSpPr>
        <p:spPr>
          <a:xfrm>
            <a:off x="533459" y="4022362"/>
            <a:ext cx="69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600" dirty="0">
                <a:solidFill>
                  <a:srgbClr val="78C43D"/>
                </a:solidFill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BB73138-33D8-4366-871A-7AB5F935D3B5}"/>
              </a:ext>
            </a:extLst>
          </p:cNvPr>
          <p:cNvSpPr txBox="1"/>
          <p:nvPr/>
        </p:nvSpPr>
        <p:spPr>
          <a:xfrm>
            <a:off x="533459" y="4925421"/>
            <a:ext cx="69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600" dirty="0">
                <a:solidFill>
                  <a:srgbClr val="78C43D"/>
                </a:solidFill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385605A-D7D3-4D4E-91F0-6EE0E18E3A41}"/>
              </a:ext>
            </a:extLst>
          </p:cNvPr>
          <p:cNvSpPr txBox="1"/>
          <p:nvPr/>
        </p:nvSpPr>
        <p:spPr>
          <a:xfrm>
            <a:off x="533459" y="5828480"/>
            <a:ext cx="69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600" dirty="0">
                <a:solidFill>
                  <a:srgbClr val="78C43D"/>
                </a:solidFill>
              </a:rPr>
              <a:t> </a:t>
            </a:r>
          </a:p>
        </p:txBody>
      </p:sp>
      <p:pic>
        <p:nvPicPr>
          <p:cNvPr id="23" name="Picture 22" descr="A picture containing logo&#10;&#10;Description automatically generated">
            <a:extLst>
              <a:ext uri="{FF2B5EF4-FFF2-40B4-BE49-F238E27FC236}">
                <a16:creationId xmlns:a16="http://schemas.microsoft.com/office/drawing/2014/main" xmlns="" id="{290744B8-1AEB-441D-B6AE-A1A181BF8B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901" y="269606"/>
            <a:ext cx="1620465" cy="74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46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Krause</dc:creator>
  <cp:lastModifiedBy>Michael Krause</cp:lastModifiedBy>
  <cp:revision>1</cp:revision>
  <dcterms:created xsi:type="dcterms:W3CDTF">2022-02-24T22:53:14Z</dcterms:created>
  <dcterms:modified xsi:type="dcterms:W3CDTF">2022-02-24T22:54:05Z</dcterms:modified>
</cp:coreProperties>
</file>