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454575" y="266575"/>
            <a:ext cx="8520600" cy="675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/>
              <a:t>Young </a:t>
            </a:r>
            <a:r>
              <a:rPr lang="en" sz="2700"/>
              <a:t>Climate</a:t>
            </a:r>
            <a:r>
              <a:rPr lang="en" sz="2700"/>
              <a:t> Leaders Bring Policy Change "ASAP"</a:t>
            </a:r>
            <a:endParaRPr sz="2700"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1968700" y="874775"/>
            <a:ext cx="4924500" cy="54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0000"/>
              <a:buFont typeface="Arial"/>
              <a:buNone/>
            </a:pPr>
            <a:r>
              <a:rPr lang="en" sz="2200">
                <a:solidFill>
                  <a:schemeClr val="dk1"/>
                </a:solidFill>
              </a:rPr>
              <a:t>Acterra’s Student Ambassador Program</a:t>
            </a:r>
            <a:endParaRPr sz="2200"/>
          </a:p>
        </p:txBody>
      </p:sp>
      <p:sp>
        <p:nvSpPr>
          <p:cNvPr id="56" name="Google Shape;56;p13"/>
          <p:cNvSpPr txBox="1"/>
          <p:nvPr>
            <p:ph idx="1" type="subTitle"/>
          </p:nvPr>
        </p:nvSpPr>
        <p:spPr>
          <a:xfrm>
            <a:off x="283200" y="1334150"/>
            <a:ext cx="4288800" cy="364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400">
                <a:solidFill>
                  <a:schemeClr val="dk1"/>
                </a:solidFill>
              </a:rPr>
              <a:t>Background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400">
                <a:solidFill>
                  <a:schemeClr val="dk1"/>
                </a:solidFill>
              </a:rPr>
              <a:t>Four high school students, Anna, Avery, Emma, and Sian, create ASAP to provide climate science education and training in advocacy.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400">
                <a:solidFill>
                  <a:schemeClr val="dk1"/>
                </a:solidFill>
              </a:rPr>
              <a:t>High school and college students make </a:t>
            </a:r>
            <a:r>
              <a:rPr lang="en" sz="1400">
                <a:solidFill>
                  <a:schemeClr val="dk1"/>
                </a:solidFill>
              </a:rPr>
              <a:t>comments at public meetings and</a:t>
            </a:r>
            <a:r>
              <a:rPr lang="en" sz="1400">
                <a:solidFill>
                  <a:schemeClr val="dk1"/>
                </a:solidFill>
              </a:rPr>
              <a:t> help bring about policies that reduce barriers to clean energy.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400">
                <a:solidFill>
                  <a:schemeClr val="dk1"/>
                </a:solidFill>
              </a:rPr>
              <a:t>College student intern, Abdel, creates ASAP’s public commenting project. 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400">
                <a:solidFill>
                  <a:schemeClr val="dk1"/>
                </a:solidFill>
              </a:rPr>
              <a:t>Our goal: E</a:t>
            </a:r>
            <a:r>
              <a:rPr lang="en" sz="1400">
                <a:solidFill>
                  <a:schemeClr val="dk1"/>
                </a:solidFill>
              </a:rPr>
              <a:t>xpand and scale up ASAP’s public commenting project especially in under-resourced communities to serve as a model for empowering residents to bring about equity. </a:t>
            </a:r>
            <a:endParaRPr sz="1400">
              <a:solidFill>
                <a:schemeClr val="dk1"/>
              </a:solidFill>
            </a:endParaRPr>
          </a:p>
        </p:txBody>
      </p:sp>
      <p:sp>
        <p:nvSpPr>
          <p:cNvPr id="57" name="Google Shape;57;p13"/>
          <p:cNvSpPr txBox="1"/>
          <p:nvPr>
            <p:ph idx="1" type="subTitle"/>
          </p:nvPr>
        </p:nvSpPr>
        <p:spPr>
          <a:xfrm>
            <a:off x="4686375" y="1540400"/>
            <a:ext cx="4288800" cy="323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1400">
                <a:solidFill>
                  <a:schemeClr val="dk1"/>
                </a:solidFill>
              </a:rPr>
              <a:t>Action Plan 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400">
                <a:solidFill>
                  <a:schemeClr val="dk1"/>
                </a:solidFill>
              </a:rPr>
              <a:t>1. High school and college student interns and ASAP volunteers reach out to high schools and colleges in San Mateo County. 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400">
                <a:solidFill>
                  <a:schemeClr val="dk1"/>
                </a:solidFill>
              </a:rPr>
              <a:t>2. ASAP collaborates </a:t>
            </a:r>
            <a:r>
              <a:rPr lang="en" sz="1400">
                <a:solidFill>
                  <a:schemeClr val="dk1"/>
                </a:solidFill>
              </a:rPr>
              <a:t>with</a:t>
            </a:r>
            <a:r>
              <a:rPr lang="en" sz="1400">
                <a:solidFill>
                  <a:schemeClr val="dk1"/>
                </a:solidFill>
              </a:rPr>
              <a:t> YCA to </a:t>
            </a:r>
            <a:r>
              <a:rPr lang="en" sz="1400">
                <a:solidFill>
                  <a:schemeClr val="dk1"/>
                </a:solidFill>
              </a:rPr>
              <a:t>bring</a:t>
            </a:r>
            <a:r>
              <a:rPr lang="en" sz="1400">
                <a:solidFill>
                  <a:schemeClr val="dk1"/>
                </a:solidFill>
              </a:rPr>
              <a:t> the public commenting project to their county-wide program.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400">
                <a:solidFill>
                  <a:schemeClr val="dk1"/>
                </a:solidFill>
              </a:rPr>
              <a:t>3. Create “how-to” videos on policy advocacy.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400">
                <a:solidFill>
                  <a:schemeClr val="dk1"/>
                </a:solidFill>
              </a:rPr>
              <a:t>4. Hire a climate action intern who is a young college graduate to develop and expand workshops on climate science and clean energy. </a:t>
            </a:r>
            <a:endParaRPr sz="1400">
              <a:solidFill>
                <a:schemeClr val="dk1"/>
              </a:solidFill>
            </a:endParaRPr>
          </a:p>
        </p:txBody>
      </p:sp>
      <p:pic>
        <p:nvPicPr>
          <p:cNvPr id="58" name="Google Shape;58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81550" y="908325"/>
            <a:ext cx="1723530" cy="47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4575" y="809675"/>
            <a:ext cx="1425787" cy="6752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