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7" roundtripDataSignature="AMtx7mhmsd4lCiYl/NvKVTg53OgGktnK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5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6" name="Google Shape;16;p5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7" name="Google Shape;17;p5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" name="Google Shape;18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1" name="Google Shape;2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" name="Google Shape;36;p1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7" name="Google Shape;37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0" name="Google Shape;40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"/>
          <p:cNvSpPr txBox="1"/>
          <p:nvPr>
            <p:ph idx="1" type="subTitle"/>
          </p:nvPr>
        </p:nvSpPr>
        <p:spPr>
          <a:xfrm>
            <a:off x="148400" y="1058675"/>
            <a:ext cx="4045200" cy="291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" sz="16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Dennis Wright Solar Corp is owned and operated by Khamarr Smith and Bre’auna Gray. Khamarr Smith is a career educator while Bre’auna Gray is an entrepreneur and real estate agent.</a:t>
            </a:r>
            <a:endParaRPr sz="160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sz="160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" sz="16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Our mission is to provide access to clean energy through a family owned community solar farm in Ty Ty, Georgia.</a:t>
            </a:r>
            <a:endParaRPr sz="160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55" name="Google Shape;55;p2"/>
          <p:cNvPicPr preferRelativeResize="0"/>
          <p:nvPr/>
        </p:nvPicPr>
        <p:blipFill rotWithShape="1">
          <a:blip r:embed="rId3">
            <a:alphaModFix/>
          </a:blip>
          <a:srcRect b="-18746" l="-24116" r="1822" t="-3546"/>
          <a:stretch/>
        </p:blipFill>
        <p:spPr>
          <a:xfrm>
            <a:off x="4138775" y="724077"/>
            <a:ext cx="4848225" cy="396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