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F3F14-3CCE-434E-99C7-A61FA6A5CF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CC5FF6-3EDD-45F6-8560-0C120B9468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4DCCD3-DD83-4895-AA94-F60996F0A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0F14-2D2A-4118-94DD-0E415649BA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CA5911-BBAB-41EE-B6BC-365CC04F5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467258-C0DB-4896-86BD-D21F36C10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69C08-4FCC-4F7D-A2F8-EDD0D6672B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988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A9579-29BF-450E-92C8-94D2D5178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B75559-0A51-4AF0-87E5-F57E5668D9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31391D-FDCF-4806-A4F4-98622A354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0F14-2D2A-4118-94DD-0E415649BA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8A8BF4-79C1-4ACA-AEE9-F11B857EB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D7EDE6-C240-4E40-BDDB-52910969D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69C08-4FCC-4F7D-A2F8-EDD0D6672B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826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4CF04-6EA1-49D0-8657-D2F051562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E1B149-32E6-43FD-B6D0-20F7153665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50E64-FB6D-4141-8898-100C6A36B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0F14-2D2A-4118-94DD-0E415649BA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9D21FC-3AAE-4949-8EEC-A8871BD82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6C2194-B9F7-40DF-B58E-9BB970FDA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69C08-4FCC-4F7D-A2F8-EDD0D6672B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77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499B0C-58BE-4D0E-9DBC-27416640D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474675-6325-49B9-BD7E-3F02DD32A5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BE01A9-37B3-4357-96D4-AB244A211E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48F16E-A280-44CC-91D4-D8B2EAF23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0F14-2D2A-4118-94DD-0E415649BA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317B31-FC1F-432A-A1A7-6201EB3FF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1FEA44-7175-4B31-903A-3DB97E816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69C08-4FCC-4F7D-A2F8-EDD0D6672B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452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BF950-1FC8-4D73-ADD9-24A3E8079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C85C32-947E-41D4-A00B-C2FFA52F01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761200-4D1E-4604-B9DC-28B732AE62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F2DB6F-D90C-4F18-A9D3-ED9046F214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EC33B1-3417-4D2B-9C1C-3CCC1E0CD8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5605780-3A0E-47B8-BFFC-FE941684B8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0F14-2D2A-4118-94DD-0E415649BA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A1AB385-5CFB-4673-90B9-BC8ECC34D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01610A-8DC6-43B9-ADBA-99AF02CEA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69C08-4FCC-4F7D-A2F8-EDD0D6672B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155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88080-FC01-4823-B1F4-8DC857823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9747C5-24F6-4B36-BB0B-41A9A4D82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0F14-2D2A-4118-94DD-0E415649BA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B7DC04-2E96-4C3E-8092-7CD7EFA6D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A919E-4358-40D2-BCD6-A8436E505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69C08-4FCC-4F7D-A2F8-EDD0D6672B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69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9EE8EC-7129-4FE2-8C23-49732A04B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0F14-2D2A-4118-94DD-0E415649BA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55554F0-F338-4642-87FF-B9E22CA9B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067571-D15E-4F99-8521-8C3B43CEF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69C08-4FCC-4F7D-A2F8-EDD0D6672B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215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BF26A-4285-43C6-9671-F212FF86A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9E247-B3E0-48DF-96D7-B5779B24A1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8A3E6C-FB96-441D-A68D-D47E0DCB9F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91C469-CB7B-4256-AB07-038A965AE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0F14-2D2A-4118-94DD-0E415649BA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CBA1DF-C61C-4B79-8173-D31BD6216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838ADA-E609-4FDE-A6EF-3AF3CDB5F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69C08-4FCC-4F7D-A2F8-EDD0D6672B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737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3DC05-D9B4-4922-95B1-CC30E0BBF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AEBD8B-46B7-46BB-9B1B-BF4ABC47D9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5F457C-AEED-4F7B-A710-4DDA61674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772F99-1D4D-44FC-8B1E-7B3D19B92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0F14-2D2A-4118-94DD-0E415649BA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30129-EB46-4632-835B-FC2BE5D98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0D7BA3-267E-4DE5-9FBB-AB2238627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69C08-4FCC-4F7D-A2F8-EDD0D6672B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166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3236F-59EC-4D8B-B22B-22E8B13F5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A56A39-1F7C-46BD-AA8E-400C12F79C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988ED-C906-464B-9218-4ECC8CF0A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0F14-2D2A-4118-94DD-0E415649BA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374776-C89C-4463-B275-E30918AD4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056CB1-2F17-430F-87AE-F133A65A3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69C08-4FCC-4F7D-A2F8-EDD0D6672B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872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E27CE7-6FB2-490E-BF22-B747D6E15A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BE258A-14A7-4798-9D39-41294C981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8D098-6360-46F1-8827-C05BA0062F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E0F14-2D2A-4118-94DD-0E415649BA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C98D44-396E-4D62-83B2-5EFD015EE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AFEC2E-A322-43F7-B81B-BD6A4F973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69C08-4FCC-4F7D-A2F8-EDD0D6672B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670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CE0EF1-21C4-4D71-8DC1-F69704D32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8C33CD-C68C-4EFB-93DD-FD9C6F3EB4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DEB022-CE62-4799-ACDF-D9BA173AA5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E0F14-2D2A-4118-94DD-0E415649BA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B53AB2-7579-45EA-8CA8-DEFDB96CA4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449127-ACC1-43FF-86A7-324DCFD566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69C08-4FCC-4F7D-A2F8-EDD0D6672B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502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B4F437-3A79-4599-BCA9-A600386125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342208"/>
            <a:ext cx="9144000" cy="2387600"/>
          </a:xfrm>
        </p:spPr>
        <p:txBody>
          <a:bodyPr/>
          <a:lstStyle/>
          <a:p>
            <a:r>
              <a:rPr lang="en-US" b="1" dirty="0"/>
              <a:t>Workforce Solar Housing Partnership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EC633D-85F0-43A5-9BDE-DDA8207EE5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2600" y="4869307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n-US" sz="2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mission of WSHP is to develop and demonstrate</a:t>
            </a:r>
          </a:p>
          <a:p>
            <a:r>
              <a:rPr lang="en-US" sz="2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affordable, </a:t>
            </a:r>
            <a:r>
              <a:rPr lang="en-US" sz="2800" b="1" i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en-US" sz="2800" b="1" i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ero Energy Ready homes for low-income households based on advanced design, materials, and construction methods. </a:t>
            </a:r>
            <a:endParaRPr lang="en-US" sz="2800" dirty="0">
              <a:solidFill>
                <a:schemeClr val="accent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9292A6-DED3-4EBF-89C0-620BC850A9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3711" y="1419305"/>
            <a:ext cx="3901778" cy="1566808"/>
          </a:xfrm>
          <a:prstGeom prst="rect">
            <a:avLst/>
          </a:prstGeom>
        </p:spPr>
      </p:pic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431F761-ACAC-4CB9-97BF-53BE7A42C8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6659" y="39032"/>
            <a:ext cx="4572010" cy="1488951"/>
          </a:xfrm>
          <a:prstGeom prst="rect">
            <a:avLst/>
          </a:prstGeom>
        </p:spPr>
      </p:pic>
      <p:pic>
        <p:nvPicPr>
          <p:cNvPr id="10" name="Picture 9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9759C8FB-1C2D-495E-9EC0-3A92D5336D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8" y="1394068"/>
            <a:ext cx="3290624" cy="1392924"/>
          </a:xfrm>
          <a:prstGeom prst="rect">
            <a:avLst/>
          </a:prstGeom>
        </p:spPr>
      </p:pic>
      <p:pic>
        <p:nvPicPr>
          <p:cNvPr id="12" name="Picture 11" descr="A picture containing text, sign, vector graphics, clipart&#10;&#10;Description automatically generated">
            <a:extLst>
              <a:ext uri="{FF2B5EF4-FFF2-40B4-BE49-F238E27FC236}">
                <a16:creationId xmlns:a16="http://schemas.microsoft.com/office/drawing/2014/main" id="{8C2ABC5A-D650-44C0-A322-AC4F244E25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1410" y="1527983"/>
            <a:ext cx="1550380" cy="176097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B16067E-676B-4911-84E3-68FD6BDA93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519" y="247300"/>
            <a:ext cx="6006595" cy="1111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1999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34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Workforce Solar Housing Partnership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Workforce Solar Housing Partnership</dc:title>
  <dc:creator>Donna Schenck-Hamlin</dc:creator>
  <cp:lastModifiedBy>Josh Brewer</cp:lastModifiedBy>
  <cp:revision>7</cp:revision>
  <dcterms:created xsi:type="dcterms:W3CDTF">2022-02-25T15:06:56Z</dcterms:created>
  <dcterms:modified xsi:type="dcterms:W3CDTF">2022-02-25T20:35:27Z</dcterms:modified>
</cp:coreProperties>
</file>