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009" autoAdjust="0"/>
  </p:normalViewPr>
  <p:slideViewPr>
    <p:cSldViewPr snapToGrid="0">
      <p:cViewPr varScale="1">
        <p:scale>
          <a:sx n="116" d="100"/>
          <a:sy n="116" d="100"/>
        </p:scale>
        <p:origin x="3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EE251-1DC4-49F9-946A-3F528DA950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9105CD-722F-495E-9AF4-E7DD2D7C6D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AAAD-0B08-4B64-B23D-7AFFBCF4D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B5272-3D17-4767-B8F2-A6B743DF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DCD48-4B8D-449F-A6DC-2E91BCE92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880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A4A0C-7DEC-4933-B74C-3F0D7727B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BC1AF-0653-4C85-BE02-121944B4E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F8001-21FF-4882-AB70-8309D059F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F4097-EF3C-4DDD-85A1-6CC249729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582E1-EE87-46F3-B814-3796F6286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485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61613-10C0-4539-90D3-A0D7D98D6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53EE1D-D003-4EB2-BC35-437D0A368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0D7CB-7C67-49D2-9F1F-528500D7A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E2310-1CA5-4E35-AEC0-112DB87B3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5E8C6-1FEC-4673-8145-4D2B3FB15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051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D21F8-787D-4B39-A943-91015C5EF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BDBB7C-6ED7-48ED-A953-5022FE0D2F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7F8F1-62F3-44FE-9B60-3EF3691F43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972709-63B7-4F00-BFB2-479756BFA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80D4FA-CC0B-4072-85EA-4668BCBA0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AE016-EF50-40A4-A5A1-C11804806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93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5EC39-AABF-42DE-B8EE-A98B86908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846CC-4D66-481C-99DA-D0C601EA3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3F3E91-F0D6-4C9F-A464-3BD336D07A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400530-C6CA-4D6D-88E1-B553692B51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77BC65-0821-4B86-A4F0-E2C2FCF0BA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B86381-59D8-4949-8A83-D729C89C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DFC151-E477-489C-B713-C1E5381E1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6AB90B-A7D4-4944-9907-F713467E6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929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851D7-18AF-4CEA-AC1B-BE6544FE3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816C6E-8070-4292-95F3-5D139103D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B2800D-F1E7-42E9-8E1E-5B4CC25CC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58F65C-99BB-4F1A-B539-CC80C956F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12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60E2AE-5446-4A80-A8F0-C24F27712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DFC59B-D34D-4AE9-89BD-202D54B84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8C6D66-E82A-4C9C-8A91-8A733C139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83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545B-423C-4A60-A168-22360F214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3BBB0-987F-41FC-937A-A23C6B8F8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4A36BA-946F-4E4C-A4A5-61610AEC19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A18162-473A-48C8-AB4F-DAA32A9C2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D5F6E4-ECD6-437B-89E5-86A1027F5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983AE6-5871-40DC-9B40-821C6BBD0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882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2E9A4-D9A9-4C6F-9505-E9D822530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86A999-FB43-444A-B28E-9DC9BB562B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95E969-D55A-4F51-9CE0-DEF1DAF83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2CEAD-69E7-4443-9D58-B59480A6F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25B1E-C992-45D5-8068-830CEB3A6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8DA089-0223-42F4-B303-463802FDA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7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853B-43E3-4B9F-B4D7-79C4F2A83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F54841-3DAD-4059-8B15-7EEB0B163B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8F8780-27A3-4744-B29F-72095F3D0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535C9-AE9F-4091-AF89-2DBE9295A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1F364-9833-4319-9DC0-1D3557689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193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C3E8B7-EA16-4F54-A32C-70541EFA05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51243C-3773-4CAA-A46E-14DB4BDD37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5DE9AA-90D9-4CAE-B21E-D68181F1D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1422B-3960-4996-A279-201C4AF42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E430EA-95A7-420A-9A6D-F27A375C1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983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B02211-9C86-4CED-A476-03973F15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BB141F-1074-47C0-B211-8ADD083BA0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D773C-F79A-4408-AE72-8028605A6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51A1F-7BAD-4F9B-80FF-D221D9CD33C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F20E1-AE34-4727-AA81-EE9148EBED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1F650C-C3F8-41EA-BF29-1EAE19CB9C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70218-9678-4A9F-B867-5A553C31E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63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7BDFED6-6E33-4606-AFE2-886ADB1C0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D8EC87-8E03-4FD8-AEB0-8853CA8471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08" r="2" b="17512"/>
          <a:stretch/>
        </p:blipFill>
        <p:spPr>
          <a:xfrm>
            <a:off x="4284133" y="51029"/>
            <a:ext cx="3623733" cy="1505892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6CC421-04F7-43A1-B951-EDCE201A74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1855" y="2253093"/>
            <a:ext cx="2608887" cy="136586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Team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Colby C. Burnam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Michael J. Gregg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ubtitle 2">
            <a:extLst>
              <a:ext uri="{FF2B5EF4-FFF2-40B4-BE49-F238E27FC236}">
                <a16:creationId xmlns:a16="http://schemas.microsoft.com/office/drawing/2014/main" id="{042D495A-251D-4A2A-9BA3-26BCB9446AF3}"/>
              </a:ext>
            </a:extLst>
          </p:cNvPr>
          <p:cNvSpPr txBox="1">
            <a:spLocks/>
          </p:cNvSpPr>
          <p:nvPr/>
        </p:nvSpPr>
        <p:spPr>
          <a:xfrm>
            <a:off x="3342885" y="1809326"/>
            <a:ext cx="5213645" cy="1809627"/>
          </a:xfrm>
          <a:prstGeom prst="rect">
            <a:avLst/>
          </a:prstGeom>
          <a:noFill/>
          <a:ln w="28575"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</a:rPr>
              <a:t>Mission</a:t>
            </a:r>
          </a:p>
          <a:p>
            <a:r>
              <a:rPr lang="en-US" dirty="0">
                <a:solidFill>
                  <a:schemeClr val="bg1"/>
                </a:solidFill>
              </a:rPr>
              <a:t>To promote grassroot Energy Independence solutions to Native American, Alaskan Native Tribes and Service-Disabled Veterans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7355C4D7-ABAB-4492-8C29-84F3260B82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6" r="23912"/>
          <a:stretch/>
        </p:blipFill>
        <p:spPr>
          <a:xfrm rot="5400000">
            <a:off x="9260668" y="3822406"/>
            <a:ext cx="2585659" cy="3151072"/>
          </a:xfrm>
          <a:prstGeom prst="rect">
            <a:avLst/>
          </a:prstGeom>
        </p:spPr>
      </p:pic>
      <p:pic>
        <p:nvPicPr>
          <p:cNvPr id="9" name="Picture 8" descr="A picture containing person, clothes&#10;&#10;Description automatically generated">
            <a:extLst>
              <a:ext uri="{FF2B5EF4-FFF2-40B4-BE49-F238E27FC236}">
                <a16:creationId xmlns:a16="http://schemas.microsoft.com/office/drawing/2014/main" id="{1A4EAD98-D47C-4777-B3F8-AD4BC3600CD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8" r="33452" b="3953"/>
          <a:stretch/>
        </p:blipFill>
        <p:spPr>
          <a:xfrm rot="5400000">
            <a:off x="1122352" y="-50082"/>
            <a:ext cx="1789170" cy="2651897"/>
          </a:xfrm>
          <a:prstGeom prst="rect">
            <a:avLst/>
          </a:prstGeom>
        </p:spPr>
      </p:pic>
      <p:pic>
        <p:nvPicPr>
          <p:cNvPr id="11" name="Picture 10" descr="A close-up of some wires&#10;&#10;Description automatically generated with low confidence">
            <a:extLst>
              <a:ext uri="{FF2B5EF4-FFF2-40B4-BE49-F238E27FC236}">
                <a16:creationId xmlns:a16="http://schemas.microsoft.com/office/drawing/2014/main" id="{BE370BE4-B638-4CDE-9D5A-6A9C2C048AF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3" t="5338" r="8930"/>
          <a:stretch/>
        </p:blipFill>
        <p:spPr>
          <a:xfrm rot="5400000">
            <a:off x="9365224" y="535092"/>
            <a:ext cx="2271707" cy="2006601"/>
          </a:xfrm>
          <a:prstGeom prst="rect">
            <a:avLst/>
          </a:prstGeom>
        </p:spPr>
      </p:pic>
      <p:pic>
        <p:nvPicPr>
          <p:cNvPr id="14" name="Picture 13" descr="A picture containing tool&#10;&#10;Description automatically generated">
            <a:extLst>
              <a:ext uri="{FF2B5EF4-FFF2-40B4-BE49-F238E27FC236}">
                <a16:creationId xmlns:a16="http://schemas.microsoft.com/office/drawing/2014/main" id="{0B0E3785-9F26-447F-97F6-0BE9418A198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2" t="-700" r="911" b="700"/>
          <a:stretch/>
        </p:blipFill>
        <p:spPr>
          <a:xfrm rot="5400000">
            <a:off x="2414467" y="4296428"/>
            <a:ext cx="2648390" cy="2142083"/>
          </a:xfrm>
          <a:prstGeom prst="rect">
            <a:avLst/>
          </a:prstGeom>
        </p:spPr>
      </p:pic>
      <p:pic>
        <p:nvPicPr>
          <p:cNvPr id="25" name="Picture 24" descr="A picture containing dirty&#10;&#10;Description automatically generated">
            <a:extLst>
              <a:ext uri="{FF2B5EF4-FFF2-40B4-BE49-F238E27FC236}">
                <a16:creationId xmlns:a16="http://schemas.microsoft.com/office/drawing/2014/main" id="{0A40329E-EF14-4CEB-A5C9-11532B8218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16" y="4369723"/>
            <a:ext cx="2611589" cy="1958692"/>
          </a:xfrm>
          <a:prstGeom prst="rect">
            <a:avLst/>
          </a:prstGeom>
        </p:spPr>
      </p:pic>
      <p:pic>
        <p:nvPicPr>
          <p:cNvPr id="27" name="Picture 26" descr="A picture containing indoor, floor&#10;&#10;Description automatically generated">
            <a:extLst>
              <a:ext uri="{FF2B5EF4-FFF2-40B4-BE49-F238E27FC236}">
                <a16:creationId xmlns:a16="http://schemas.microsoft.com/office/drawing/2014/main" id="{7459DBD3-A972-4740-A4C5-9443871FA7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648" y="4079180"/>
            <a:ext cx="3482121" cy="261159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05A2CE2-A749-4953-8CFD-7E9A06E262FF}"/>
              </a:ext>
            </a:extLst>
          </p:cNvPr>
          <p:cNvSpPr txBox="1"/>
          <p:nvPr/>
        </p:nvSpPr>
        <p:spPr>
          <a:xfrm>
            <a:off x="9727377" y="2968746"/>
            <a:ext cx="18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Atlas TEG V1.0</a:t>
            </a:r>
          </a:p>
        </p:txBody>
      </p:sp>
    </p:spTree>
    <p:extLst>
      <p:ext uri="{BB962C8B-B14F-4D97-AF65-F5344CB8AC3E}">
        <p14:creationId xmlns:p14="http://schemas.microsoft.com/office/powerpoint/2010/main" val="1789337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29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Colby Burnam</dc:creator>
  <cp:lastModifiedBy>Colby Burnam</cp:lastModifiedBy>
  <cp:revision>6</cp:revision>
  <dcterms:created xsi:type="dcterms:W3CDTF">2022-02-10T20:32:22Z</dcterms:created>
  <dcterms:modified xsi:type="dcterms:W3CDTF">2022-02-25T20:20:45Z</dcterms:modified>
</cp:coreProperties>
</file>