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955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42344"/>
    <p:restoredTop sz="91325"/>
  </p:normalViewPr>
  <p:slideViewPr>
    <p:cSldViewPr snapToGrid="0" snapToObjects="1">
      <p:cViewPr>
        <p:scale>
          <a:sx n="83" d="100"/>
          <a:sy n="83" d="100"/>
        </p:scale>
        <p:origin x="-448" y="-6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/>
          <a:lstStyle/>
          <a:p>
            <a:fld id="{79C5A860-F335-4252-AA00-24FB67ED2982}" type="datetime1">
              <a:rPr lang="en-US" smtClean="0"/>
              <a:t>2/25/22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/>
          <a:lstStyle/>
          <a:p>
            <a:fld id="{1F646F3F-274D-499B-ABBE-824EB4ABDC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50638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4BC802-30E3-4658-9CCA-F873646FEC67}" type="datetime1">
              <a:rPr lang="en-US" smtClean="0"/>
              <a:t>2/25/22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00212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B227A3-19CE-4153-81CE-64EB7AB094B3}" type="datetime1">
              <a:rPr lang="en-US" smtClean="0"/>
              <a:t>2/25/22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29376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19A100-10F6-477E-8847-29D479EF1C92}" type="datetime1">
              <a:rPr lang="en-US" smtClean="0"/>
              <a:t>2/25/22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93091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F128AB-198A-495F-8475-FDB360C9873F}" type="datetime1">
              <a:rPr lang="en-US" smtClean="0"/>
              <a:t>2/25/22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75303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1A235E-F8FD-479F-9FC7-18BE84110877}" type="datetime1">
              <a:rPr lang="en-US" smtClean="0"/>
              <a:t>2/25/22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87615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90F09B-68DA-462E-9DB4-4C9ADAB8CBCC}" type="datetime1">
              <a:rPr lang="en-US" smtClean="0"/>
              <a:t>2/25/22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65033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AC4E36-FABE-47EB-AA7F-C19A93824617}" type="datetime1">
              <a:rPr lang="en-US" smtClean="0"/>
              <a:t>2/25/22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81098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1A142-DA77-4A5F-AD1F-14E6C18F0F5F}" type="datetime1">
              <a:rPr lang="en-US" smtClean="0"/>
              <a:t>2/25/22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5249188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1A142-DA77-4A5F-AD1F-14E6C18F0F5F}" type="datetime1">
              <a:rPr lang="en-US" smtClean="0"/>
              <a:t>2/25/22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0585521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1A142-DA77-4A5F-AD1F-14E6C18F0F5F}" type="datetime1">
              <a:rPr lang="en-US" smtClean="0"/>
              <a:t>2/25/22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1293871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1A142-DA77-4A5F-AD1F-14E6C18F0F5F}" type="datetime1">
              <a:rPr lang="en-US" smtClean="0"/>
              <a:t>2/25/22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276413210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1A142-DA77-4A5F-AD1F-14E6C18F0F5F}" type="datetime1">
              <a:rPr lang="en-US" smtClean="0"/>
              <a:t>2/25/22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4702759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1A142-DA77-4A5F-AD1F-14E6C18F0F5F}" type="datetime1">
              <a:rPr lang="en-US" smtClean="0"/>
              <a:t>2/25/22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9105580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1A142-DA77-4A5F-AD1F-14E6C18F0F5F}" type="datetime1">
              <a:rPr lang="en-US" smtClean="0"/>
              <a:t>2/25/22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4382321"/>
      </p:ext>
    </p:extLst>
  </p:cSld>
  <p:clrMapOvr>
    <a:masterClrMapping/>
  </p:clrMapOvr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B1048-0047-48CA-88BA-D69B470942CF}" type="datetime1">
              <a:rPr lang="en-US" smtClean="0"/>
              <a:t>2/25/22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898555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D83879-648C-49A9-81A2-0EF5946532D0}" type="datetime1">
              <a:rPr lang="en-US" smtClean="0"/>
              <a:t>2/25/22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60403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81A142-DA77-4A5F-AD1F-14E6C18F0F5F}" type="datetime1">
              <a:rPr lang="en-US" smtClean="0"/>
              <a:t>2/25/22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646F3F-274D-499B-ABBE-824EB4ABDC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860696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956" r:id="rId1"/>
    <p:sldLayoutId id="2147483957" r:id="rId2"/>
    <p:sldLayoutId id="2147483958" r:id="rId3"/>
    <p:sldLayoutId id="2147483959" r:id="rId4"/>
    <p:sldLayoutId id="2147483960" r:id="rId5"/>
    <p:sldLayoutId id="2147483961" r:id="rId6"/>
    <p:sldLayoutId id="2147483962" r:id="rId7"/>
    <p:sldLayoutId id="2147483963" r:id="rId8"/>
    <p:sldLayoutId id="2147483964" r:id="rId9"/>
    <p:sldLayoutId id="2147483965" r:id="rId10"/>
    <p:sldLayoutId id="2147483966" r:id="rId11"/>
    <p:sldLayoutId id="2147483967" r:id="rId12"/>
    <p:sldLayoutId id="2147483968" r:id="rId13"/>
    <p:sldLayoutId id="2147483969" r:id="rId14"/>
    <p:sldLayoutId id="2147483970" r:id="rId15"/>
    <p:sldLayoutId id="2147483971" r:id="rId16"/>
    <p:sldLayoutId id="2147483972" r:id="rId17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4.png"/><Relationship Id="rId5" Type="http://schemas.openxmlformats.org/officeDocument/2006/relationships/image" Target="../media/image3.jpg"/><Relationship Id="rId4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4">
            <a:duotone>
              <a:schemeClr val="bg2">
                <a:shade val="88000"/>
                <a:hueMod val="106000"/>
                <a:satMod val="140000"/>
                <a:lumMod val="54000"/>
              </a:schemeClr>
              <a:schemeClr val="bg2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87D680-66EA-7142-B2B2-D82F06E4E31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336329" y="1214438"/>
            <a:ext cx="4563534" cy="2387600"/>
          </a:xfrm>
        </p:spPr>
        <p:txBody>
          <a:bodyPr>
            <a:normAutofit/>
          </a:bodyPr>
          <a:lstStyle/>
          <a:p>
            <a:r>
              <a:rPr lang="en-US" sz="5400" dirty="0"/>
              <a:t>Liquid Kind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229B85D-1212-8B41-A128-22616EF7D6E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10766" y="3602038"/>
            <a:ext cx="3957234" cy="1655762"/>
          </a:xfrm>
        </p:spPr>
        <p:txBody>
          <a:bodyPr>
            <a:normAutofit/>
          </a:bodyPr>
          <a:lstStyle/>
          <a:p>
            <a:r>
              <a:rPr lang="en-US" sz="3200" dirty="0"/>
              <a:t>Aeroponics</a:t>
            </a:r>
          </a:p>
        </p:txBody>
      </p:sp>
      <p:pic>
        <p:nvPicPr>
          <p:cNvPr id="8" name="Picture 7" descr="A picture containing flower, plant&#10;&#10;Description automatically generated">
            <a:extLst>
              <a:ext uri="{FF2B5EF4-FFF2-40B4-BE49-F238E27FC236}">
                <a16:creationId xmlns:a16="http://schemas.microsoft.com/office/drawing/2014/main" id="{915EF7D9-0E37-A449-82FF-3BDAF251E9CA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2711" b="2711"/>
          <a:stretch/>
        </p:blipFill>
        <p:spPr>
          <a:xfrm rot="5400000">
            <a:off x="79412" y="1253073"/>
            <a:ext cx="6135098" cy="4351854"/>
          </a:xfrm>
          <a:prstGeom prst="round2DiagRect">
            <a:avLst>
              <a:gd name="adj1" fmla="val 4860"/>
              <a:gd name="adj2" fmla="val 9104"/>
            </a:avLst>
          </a:prstGeom>
          <a:noFill/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</p:pic>
      <p:grpSp>
        <p:nvGrpSpPr>
          <p:cNvPr id="10" name="Group 12">
            <a:extLst>
              <a:ext uri="{FF2B5EF4-FFF2-40B4-BE49-F238E27FC236}">
                <a16:creationId xmlns:a16="http://schemas.microsoft.com/office/drawing/2014/main" id="{991FDBCC-CEF4-4B54-8508-90670DA1E1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364912" y="0"/>
            <a:ext cx="674688" cy="6848476"/>
            <a:chOff x="11364912" y="0"/>
            <a:chExt cx="674688" cy="6848476"/>
          </a:xfrm>
          <a:gradFill flip="none" rotWithShape="1">
            <a:gsLst>
              <a:gs pos="0">
                <a:schemeClr val="tx2">
                  <a:alpha val="80000"/>
                </a:schemeClr>
              </a:gs>
              <a:gs pos="100000">
                <a:schemeClr val="bg2">
                  <a:lumMod val="60000"/>
                  <a:lumOff val="40000"/>
                  <a:alpha val="60000"/>
                </a:schemeClr>
              </a:gs>
            </a:gsLst>
            <a:lin ang="5400000" scaled="0"/>
            <a:tileRect/>
          </a:gradFill>
        </p:grpSpPr>
        <p:sp>
          <p:nvSpPr>
            <p:cNvPr id="11" name="Freeform 32">
              <a:extLst>
                <a:ext uri="{FF2B5EF4-FFF2-40B4-BE49-F238E27FC236}">
                  <a16:creationId xmlns:a16="http://schemas.microsoft.com/office/drawing/2014/main" id="{BAE5C55D-F634-4A90-83A9-1C3A8784F03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483975" y="0"/>
              <a:ext cx="417513" cy="512763"/>
            </a:xfrm>
            <a:custGeom>
              <a:avLst/>
              <a:gdLst/>
              <a:ahLst/>
              <a:cxnLst/>
              <a:rect l="0" t="0" r="r" b="b"/>
              <a:pathLst>
                <a:path w="263" h="323">
                  <a:moveTo>
                    <a:pt x="12" y="323"/>
                  </a:moveTo>
                  <a:lnTo>
                    <a:pt x="0" y="314"/>
                  </a:lnTo>
                  <a:lnTo>
                    <a:pt x="203" y="108"/>
                  </a:lnTo>
                  <a:lnTo>
                    <a:pt x="248" y="0"/>
                  </a:lnTo>
                  <a:lnTo>
                    <a:pt x="263" y="6"/>
                  </a:lnTo>
                  <a:lnTo>
                    <a:pt x="218" y="117"/>
                  </a:lnTo>
                  <a:lnTo>
                    <a:pt x="218" y="117"/>
                  </a:lnTo>
                  <a:lnTo>
                    <a:pt x="12" y="32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33">
              <a:extLst>
                <a:ext uri="{FF2B5EF4-FFF2-40B4-BE49-F238E27FC236}">
                  <a16:creationId xmlns:a16="http://schemas.microsoft.com/office/drawing/2014/main" id="{A9699A54-FFCB-4BBF-B2AF-029E127615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364912" y="474663"/>
              <a:ext cx="157163" cy="152400"/>
            </a:xfrm>
            <a:custGeom>
              <a:avLst/>
              <a:gdLst/>
              <a:ahLst/>
              <a:cxnLst/>
              <a:rect l="0" t="0" r="r" b="b"/>
              <a:pathLst>
                <a:path w="33" h="32">
                  <a:moveTo>
                    <a:pt x="17" y="32"/>
                  </a:moveTo>
                  <a:cubicBezTo>
                    <a:pt x="13" y="32"/>
                    <a:pt x="9" y="30"/>
                    <a:pt x="6" y="27"/>
                  </a:cubicBezTo>
                  <a:cubicBezTo>
                    <a:pt x="0" y="21"/>
                    <a:pt x="0" y="11"/>
                    <a:pt x="6" y="5"/>
                  </a:cubicBezTo>
                  <a:cubicBezTo>
                    <a:pt x="9" y="2"/>
                    <a:pt x="13" y="0"/>
                    <a:pt x="17" y="0"/>
                  </a:cubicBezTo>
                  <a:cubicBezTo>
                    <a:pt x="21" y="0"/>
                    <a:pt x="25" y="2"/>
                    <a:pt x="28" y="5"/>
                  </a:cubicBezTo>
                  <a:cubicBezTo>
                    <a:pt x="31" y="8"/>
                    <a:pt x="33" y="12"/>
                    <a:pt x="33" y="16"/>
                  </a:cubicBezTo>
                  <a:cubicBezTo>
                    <a:pt x="33" y="20"/>
                    <a:pt x="31" y="24"/>
                    <a:pt x="28" y="27"/>
                  </a:cubicBezTo>
                  <a:cubicBezTo>
                    <a:pt x="25" y="30"/>
                    <a:pt x="21" y="32"/>
                    <a:pt x="17" y="32"/>
                  </a:cubicBezTo>
                  <a:close/>
                  <a:moveTo>
                    <a:pt x="17" y="4"/>
                  </a:moveTo>
                  <a:cubicBezTo>
                    <a:pt x="14" y="4"/>
                    <a:pt x="11" y="6"/>
                    <a:pt x="9" y="8"/>
                  </a:cubicBezTo>
                  <a:cubicBezTo>
                    <a:pt x="4" y="12"/>
                    <a:pt x="4" y="20"/>
                    <a:pt x="9" y="24"/>
                  </a:cubicBezTo>
                  <a:cubicBezTo>
                    <a:pt x="11" y="27"/>
                    <a:pt x="14" y="28"/>
                    <a:pt x="17" y="28"/>
                  </a:cubicBezTo>
                  <a:cubicBezTo>
                    <a:pt x="20" y="28"/>
                    <a:pt x="23" y="27"/>
                    <a:pt x="26" y="24"/>
                  </a:cubicBezTo>
                  <a:cubicBezTo>
                    <a:pt x="30" y="20"/>
                    <a:pt x="30" y="12"/>
                    <a:pt x="26" y="8"/>
                  </a:cubicBezTo>
                  <a:cubicBezTo>
                    <a:pt x="23" y="6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6" name="Freeform 34">
              <a:extLst>
                <a:ext uri="{FF2B5EF4-FFF2-40B4-BE49-F238E27FC236}">
                  <a16:creationId xmlns:a16="http://schemas.microsoft.com/office/drawing/2014/main" id="{D02B4EE5-0E95-4638-8264-80307580C94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631612" y="1539875"/>
              <a:ext cx="188913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35">
              <a:extLst>
                <a:ext uri="{FF2B5EF4-FFF2-40B4-BE49-F238E27FC236}">
                  <a16:creationId xmlns:a16="http://schemas.microsoft.com/office/drawing/2014/main" id="{2E23494F-0D2C-473D-AFB3-3D2E3DC760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531600" y="5694363"/>
              <a:ext cx="298450" cy="1154113"/>
            </a:xfrm>
            <a:custGeom>
              <a:avLst/>
              <a:gdLst/>
              <a:ahLst/>
              <a:cxnLst/>
              <a:rect l="0" t="0" r="r" b="b"/>
              <a:pathLst>
                <a:path w="188" h="727">
                  <a:moveTo>
                    <a:pt x="15" y="727"/>
                  </a:moveTo>
                  <a:lnTo>
                    <a:pt x="0" y="727"/>
                  </a:lnTo>
                  <a:lnTo>
                    <a:pt x="0" y="407"/>
                  </a:lnTo>
                  <a:lnTo>
                    <a:pt x="0" y="407"/>
                  </a:lnTo>
                  <a:lnTo>
                    <a:pt x="176" y="0"/>
                  </a:lnTo>
                  <a:lnTo>
                    <a:pt x="188" y="6"/>
                  </a:lnTo>
                  <a:lnTo>
                    <a:pt x="15" y="410"/>
                  </a:lnTo>
                  <a:lnTo>
                    <a:pt x="15" y="72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36">
              <a:extLst>
                <a:ext uri="{FF2B5EF4-FFF2-40B4-BE49-F238E27FC236}">
                  <a16:creationId xmlns:a16="http://schemas.microsoft.com/office/drawing/2014/main" id="{CD8EC9AE-E0F2-495F-8247-B7B32845C3D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772900" y="5551488"/>
              <a:ext cx="157163" cy="155575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5"/>
                    <a:pt x="0" y="16"/>
                  </a:cubicBezTo>
                  <a:cubicBezTo>
                    <a:pt x="0" y="7"/>
                    <a:pt x="8" y="0"/>
                    <a:pt x="17" y="0"/>
                  </a:cubicBezTo>
                  <a:cubicBezTo>
                    <a:pt x="26" y="0"/>
                    <a:pt x="33" y="7"/>
                    <a:pt x="33" y="16"/>
                  </a:cubicBezTo>
                  <a:cubicBezTo>
                    <a:pt x="33" y="25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9"/>
                    <a:pt x="4" y="16"/>
                  </a:cubicBezTo>
                  <a:cubicBezTo>
                    <a:pt x="4" y="23"/>
                    <a:pt x="10" y="29"/>
                    <a:pt x="17" y="29"/>
                  </a:cubicBezTo>
                  <a:cubicBezTo>
                    <a:pt x="23" y="29"/>
                    <a:pt x="29" y="23"/>
                    <a:pt x="29" y="16"/>
                  </a:cubicBezTo>
                  <a:cubicBezTo>
                    <a:pt x="29" y="9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37">
              <a:extLst>
                <a:ext uri="{FF2B5EF4-FFF2-40B4-BE49-F238E27FC236}">
                  <a16:creationId xmlns:a16="http://schemas.microsoft.com/office/drawing/2014/main" id="{0BDF6D09-B12A-4B3A-81EB-44E7C6C5BC6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710987" y="4763"/>
              <a:ext cx="304800" cy="1544638"/>
            </a:xfrm>
            <a:custGeom>
              <a:avLst/>
              <a:gdLst/>
              <a:ahLst/>
              <a:cxnLst/>
              <a:rect l="0" t="0" r="r" b="b"/>
              <a:pathLst>
                <a:path w="192" h="973">
                  <a:moveTo>
                    <a:pt x="15" y="973"/>
                  </a:moveTo>
                  <a:lnTo>
                    <a:pt x="0" y="973"/>
                  </a:lnTo>
                  <a:lnTo>
                    <a:pt x="0" y="790"/>
                  </a:lnTo>
                  <a:lnTo>
                    <a:pt x="174" y="614"/>
                  </a:lnTo>
                  <a:lnTo>
                    <a:pt x="174" y="0"/>
                  </a:lnTo>
                  <a:lnTo>
                    <a:pt x="192" y="0"/>
                  </a:lnTo>
                  <a:lnTo>
                    <a:pt x="192" y="620"/>
                  </a:lnTo>
                  <a:lnTo>
                    <a:pt x="15" y="796"/>
                  </a:lnTo>
                  <a:lnTo>
                    <a:pt x="15" y="97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38">
              <a:extLst>
                <a:ext uri="{FF2B5EF4-FFF2-40B4-BE49-F238E27FC236}">
                  <a16:creationId xmlns:a16="http://schemas.microsoft.com/office/drawing/2014/main" id="{EFB300B0-64FE-4891-9F79-B2E60E2EC2A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636375" y="4867275"/>
              <a:ext cx="188913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39">
              <a:extLst>
                <a:ext uri="{FF2B5EF4-FFF2-40B4-BE49-F238E27FC236}">
                  <a16:creationId xmlns:a16="http://schemas.microsoft.com/office/drawing/2014/main" id="{AE781A32-2965-4A89-9EDA-9E65AF2A7FD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441112" y="5046663"/>
              <a:ext cx="307975" cy="1801813"/>
            </a:xfrm>
            <a:custGeom>
              <a:avLst/>
              <a:gdLst/>
              <a:ahLst/>
              <a:cxnLst/>
              <a:rect l="0" t="0" r="r" b="b"/>
              <a:pathLst>
                <a:path w="194" h="1135">
                  <a:moveTo>
                    <a:pt x="18" y="1135"/>
                  </a:moveTo>
                  <a:lnTo>
                    <a:pt x="0" y="1135"/>
                  </a:lnTo>
                  <a:lnTo>
                    <a:pt x="0" y="354"/>
                  </a:lnTo>
                  <a:lnTo>
                    <a:pt x="176" y="177"/>
                  </a:lnTo>
                  <a:lnTo>
                    <a:pt x="176" y="0"/>
                  </a:lnTo>
                  <a:lnTo>
                    <a:pt x="194" y="0"/>
                  </a:lnTo>
                  <a:lnTo>
                    <a:pt x="194" y="183"/>
                  </a:lnTo>
                  <a:lnTo>
                    <a:pt x="18" y="360"/>
                  </a:lnTo>
                  <a:lnTo>
                    <a:pt x="18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40">
              <a:extLst>
                <a:ext uri="{FF2B5EF4-FFF2-40B4-BE49-F238E27FC236}">
                  <a16:creationId xmlns:a16="http://schemas.microsoft.com/office/drawing/2014/main" id="{D040EF2E-3B91-4C46-8347-1E2495C2E09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849100" y="64166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Rectangle 41">
              <a:extLst>
                <a:ext uri="{FF2B5EF4-FFF2-40B4-BE49-F238E27FC236}">
                  <a16:creationId xmlns:a16="http://schemas.microsoft.com/office/drawing/2014/main" id="{D677C0FC-FCC5-4EDE-A134-5035DC7F3F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939587" y="6596063"/>
              <a:ext cx="23813" cy="2524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</p:grpSp>
      <p:pic>
        <p:nvPicPr>
          <p:cNvPr id="92" name="Audio Recording Feb 25, 2022 at 9:49:10 AM" descr="Audio Recording Feb 25, 2022 at 9:49:10 AM">
            <a:hlinkClick r:id="" action="ppaction://media"/>
            <a:extLst>
              <a:ext uri="{FF2B5EF4-FFF2-40B4-BE49-F238E27FC236}">
                <a16:creationId xmlns:a16="http://schemas.microsoft.com/office/drawing/2014/main" id="{0874AE62-8017-2D40-82D4-7843F2AA4D2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689600" y="30226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81723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7408" fill="hold"/>
                                        <p:tgtEl>
                                          <p:spTgt spid="9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2"/>
                </p:tgtEl>
              </p:cMediaNode>
            </p:audio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rcuit">
  <a:themeElements>
    <a:clrScheme name="Circuit">
      <a:dk1>
        <a:sysClr val="windowText" lastClr="000000"/>
      </a:dk1>
      <a:lt1>
        <a:sysClr val="window" lastClr="FFFFFF"/>
      </a:lt1>
      <a:dk2>
        <a:srgbClr val="134770"/>
      </a:dk2>
      <a:lt2>
        <a:srgbClr val="82FFFF"/>
      </a:lt2>
      <a:accent1>
        <a:srgbClr val="9ACD4C"/>
      </a:accent1>
      <a:accent2>
        <a:srgbClr val="FAA93A"/>
      </a:accent2>
      <a:accent3>
        <a:srgbClr val="D35940"/>
      </a:accent3>
      <a:accent4>
        <a:srgbClr val="B258D3"/>
      </a:accent4>
      <a:accent5>
        <a:srgbClr val="63A0CC"/>
      </a:accent5>
      <a:accent6>
        <a:srgbClr val="8AC4A7"/>
      </a:accent6>
      <a:hlink>
        <a:srgbClr val="B8FA56"/>
      </a:hlink>
      <a:folHlink>
        <a:srgbClr val="7AF8CC"/>
      </a:folHlink>
    </a:clrScheme>
    <a:fontScheme name="Circui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ircuit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ircuit" id="{0AC2F7E7-15F5-431C-B2A2-456FE929F56C}" vid="{0911B802-464C-4241-8DD9-B60FF88E379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{3CD26AE2-033B-A94D-A039-9C41900F4C8F}tf10001122</Template>
  <TotalTime>62</TotalTime>
  <Words>3</Words>
  <Application>Microsoft Macintosh PowerPoint</Application>
  <PresentationFormat>Widescreen</PresentationFormat>
  <Paragraphs>2</Paragraphs>
  <Slides>1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Tw Cen MT</vt:lpstr>
      <vt:lpstr>Circuit</vt:lpstr>
      <vt:lpstr>Liquid Kind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Liquid Kind</dc:title>
  <dc:creator>Lora Kay Oxendine</dc:creator>
  <cp:lastModifiedBy>Lora Kay Oxendine</cp:lastModifiedBy>
  <cp:revision>1</cp:revision>
  <dcterms:created xsi:type="dcterms:W3CDTF">2022-02-25T13:48:21Z</dcterms:created>
  <dcterms:modified xsi:type="dcterms:W3CDTF">2022-02-25T14:50:54Z</dcterms:modified>
</cp:coreProperties>
</file>