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27"/>
    <p:restoredTop sz="96250"/>
  </p:normalViewPr>
  <p:slideViewPr>
    <p:cSldViewPr snapToGrid="0" snapToObjects="1">
      <p:cViewPr>
        <p:scale>
          <a:sx n="98" d="100"/>
          <a:sy n="98" d="100"/>
        </p:scale>
        <p:origin x="152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B1922-D572-8042-A6AC-9124C7E838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F54C0-04A6-864A-894E-CF219F3F71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181A1-386A-6D43-A841-5B52FFFFA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2B5D6-F56E-6D4D-A038-458443A2D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ADAA5-B3C1-3645-B1F1-5276C98DC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503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49352-C99B-EE43-BC7C-5F4E2BA0F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57000-7DB0-D246-8E9E-71AA0064B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DDA23-5313-1D44-A47C-308CAD526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12B094-6A40-5442-B767-5101CC52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D2AEA4-6FEF-A849-A339-5B27380F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010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0A75E-D9EE-0844-B9C1-CED34B510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04DB52-6EE7-6E43-B09D-AC92FE130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F2FFE-274D-4041-ACFC-4A1467443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D892F-F6BA-9243-A212-1522D7C86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F307-38B9-1A4F-8F9A-8C17826D6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553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401E1-1008-C34A-B674-3A29FF33A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E9AB7-F9F5-0144-9BE0-D3105860D1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B6507B-8D19-0847-A878-84826052C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F2EF9-F983-CD49-9210-11FD0102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96C105-CAD2-F347-AC04-B4032CB5C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778E7E-AAAB-0A4F-A09E-D6A9FAFCD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8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17A93-7490-5F42-BBEF-C6DEBE007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E955C9-C909-594C-AB77-BB94DE559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37C004-EA03-A546-9E3A-FA72915DF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ECC793-2EC0-2043-9DD9-8491C6AF9E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130107-7DB4-1D4E-A7E4-CADE9EA020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738995-08E9-824F-9628-AD3628C88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A70FC8-AFDB-0D49-A1DD-81A038D4E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C339D-8D4C-814F-9F06-8EC1C7FE5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360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E94CA-5BEF-CD4C-98F7-5E1928DE1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80D481-8AB0-ED4A-8399-63A3065D9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359FC2-211B-E443-9EAE-27A5383FD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2EA645-9575-7E4C-90D1-2C50E761E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958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533B70-32EC-3F45-A760-70B46C9E2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50FE6F-589F-4E47-942A-5E2AE9BD3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32418-400C-6649-97CE-3D75B372A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76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4629C-D1E2-9C4C-B5D3-F16CCBB71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43F94-2AA6-634D-9EA8-E4FAEC28A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0F2399-6780-B049-A482-54F33F335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ADC4C6-76AF-7B4D-8462-90DD12E4C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A64B1-B01C-1E47-949C-3AF6D8F85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0CDECD-F984-F24E-B942-770E2130F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174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E2425-1674-EA45-8BEB-6618C06F9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791D81-F015-B848-A88E-8C919C6F05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B9E95E-2CD8-1342-A0FE-0A97607E0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FCEF22-23B2-EA4E-9B2E-0FB97FB9A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9A186-B43E-BD41-81FE-7161BAB3E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BA33BB-D8F4-F74E-93C3-A1C15A271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A480-A13E-8342-A63F-6083227C7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B0549-9AEA-F340-A544-7D1436CC8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3B19B-EA49-0247-8DBD-7C2948C10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D7ABB3-2C1D-C044-A9B9-6830747B7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91BB35-84EE-5D46-A909-919F64E9E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985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CD6DAE-7D49-1D4B-A30F-2AB7BB8D56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C8DB07-6F36-7A43-9345-0B5C753241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B20AE-6AD5-1B45-BB5B-3902BA4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1ADED-3ECB-0A4C-AD0D-8864F6A12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A6E7B-B3DF-194A-80EF-7ED11E1C2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5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602A4B-9B2F-1843-9A8E-E459B911D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8AFF99-FA18-1D47-A2D6-42B522A27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20596-E530-5948-A010-5BC0243609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507DE-9CBD-7740-856E-2B0FFB416366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1F599-DCB1-3941-A229-C8E17A5461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4DBEC-BD65-FD47-B075-0F8103876C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DD3FA-B70F-9942-82C5-4101A3B93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07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CAE6051-A9C8-0640-825D-8B1C91A6E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0" y="0"/>
            <a:ext cx="12173199" cy="6858000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BCAB56AE-793F-A745-8B11-103015818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0189" y="520236"/>
            <a:ext cx="4071620" cy="18111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A0E7E5-6D60-0147-8184-4CBE58E3FAA0}"/>
              </a:ext>
            </a:extLst>
          </p:cNvPr>
          <p:cNvSpPr txBox="1"/>
          <p:nvPr/>
        </p:nvSpPr>
        <p:spPr>
          <a:xfrm>
            <a:off x="6095999" y="5499466"/>
            <a:ext cx="5529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Barlow" pitchFamily="2" charset="77"/>
              </a:rPr>
              <a:t>As seen on…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536CCDA-E8E9-A344-B7EC-F5E01B0BCB59}"/>
              </a:ext>
            </a:extLst>
          </p:cNvPr>
          <p:cNvSpPr/>
          <p:nvPr/>
        </p:nvSpPr>
        <p:spPr>
          <a:xfrm>
            <a:off x="2290352" y="2678166"/>
            <a:ext cx="76112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rlow" pitchFamily="2" charset="77"/>
              </a:rPr>
              <a:t>M</a:t>
            </a:r>
            <a:r>
              <a:rPr lang="en-US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arlow" pitchFamily="2" charset="77"/>
              </a:rPr>
              <a:t>aking EV ownership easy by partnering with businesses to create the world’s first mobile and intelligent on-demand EV charging network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rlow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78516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Barlow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Vanessa Bailey</dc:creator>
  <cp:lastModifiedBy>Vanessa Bailey</cp:lastModifiedBy>
  <cp:revision>1</cp:revision>
  <dcterms:created xsi:type="dcterms:W3CDTF">2022-02-25T19:31:56Z</dcterms:created>
  <dcterms:modified xsi:type="dcterms:W3CDTF">2022-02-25T19:34:50Z</dcterms:modified>
</cp:coreProperties>
</file>