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56" r:id="rId1"/>
  </p:sldMasterIdLst>
  <p:notesMasterIdLst>
    <p:notesMasterId r:id="rId3"/>
  </p:notesMasterIdLst>
  <p:sldIdLst>
    <p:sldId id="268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jBUmBpYgAg03AziyXYytd/4d/u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21" Type="http://schemas.openxmlformats.org/officeDocument/2006/relationships/viewProps" Target="viewProps.xml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3" Type="http://schemas.openxmlformats.org/officeDocument/2006/relationships/tableStyles" Target="tableStyles.xml"/><Relationship Id="rId19" Type="http://customschemas.google.com/relationships/presentationmetadata" Target="meta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550737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2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641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1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066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75877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225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6111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72537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656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2935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536002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90538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639572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05303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6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724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6540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3"/>
          <p:cNvSpPr txBox="1">
            <a:spLocks noGrp="1"/>
          </p:cNvSpPr>
          <p:nvPr>
            <p:ph type="title"/>
          </p:nvPr>
        </p:nvSpPr>
        <p:spPr>
          <a:xfrm>
            <a:off x="441021" y="362804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US" dirty="0"/>
              <a:t>Summary</a:t>
            </a:r>
            <a:endParaRPr dirty="0"/>
          </a:p>
        </p:txBody>
      </p:sp>
      <p:sp>
        <p:nvSpPr>
          <p:cNvPr id="163" name="Google Shape;163;p13"/>
          <p:cNvSpPr txBox="1">
            <a:spLocks noGrp="1"/>
          </p:cNvSpPr>
          <p:nvPr>
            <p:ph idx="1"/>
          </p:nvPr>
        </p:nvSpPr>
        <p:spPr>
          <a:xfrm>
            <a:off x="1066800" y="1789889"/>
            <a:ext cx="10058400" cy="4458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63550" indent="-285750">
              <a:lnSpc>
                <a:spcPct val="90000"/>
              </a:lnSpc>
              <a:spcBef>
                <a:spcPts val="1000"/>
              </a:spcBef>
              <a:buClr>
                <a:schemeClr val="lt1"/>
              </a:buClr>
              <a:buSzPts val="2800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Team</a:t>
            </a:r>
          </a:p>
          <a:p>
            <a:pPr marL="737870" lvl="1" indent="-285750">
              <a:lnSpc>
                <a:spcPct val="90000"/>
              </a:lnSpc>
              <a:spcBef>
                <a:spcPts val="1000"/>
              </a:spcBef>
              <a:buClr>
                <a:schemeClr val="lt1"/>
              </a:buClr>
              <a:buSzPts val="2800"/>
            </a:pPr>
            <a:r>
              <a:rPr lang="en-US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Meredith Jaxon</a:t>
            </a:r>
          </a:p>
          <a:p>
            <a:pPr marL="1012190" lvl="2" indent="-285750">
              <a:lnSpc>
                <a:spcPct val="90000"/>
              </a:lnSpc>
              <a:spcBef>
                <a:spcPts val="1000"/>
              </a:spcBef>
              <a:buClr>
                <a:schemeClr val="lt1"/>
              </a:buClr>
              <a:buSzPts val="2800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Process Improvement profession</a:t>
            </a:r>
            <a:r>
              <a:rPr lang="en-US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al since 2009, starting at Black &amp; Veatch</a:t>
            </a:r>
          </a:p>
          <a:p>
            <a:pPr marL="1012190" lvl="2" indent="-285750">
              <a:lnSpc>
                <a:spcPct val="90000"/>
              </a:lnSpc>
              <a:spcBef>
                <a:spcPts val="1000"/>
              </a:spcBef>
              <a:buClr>
                <a:schemeClr val="lt1"/>
              </a:buClr>
              <a:buSzPts val="2800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Software Consultant / Functional Analyst since 2011</a:t>
            </a:r>
          </a:p>
          <a:p>
            <a:pPr marL="463550" indent="-285750">
              <a:lnSpc>
                <a:spcPct val="90000"/>
              </a:lnSpc>
              <a:spcBef>
                <a:spcPts val="1000"/>
              </a:spcBef>
              <a:buClr>
                <a:schemeClr val="lt1"/>
              </a:buClr>
              <a:buSzPts val="2800"/>
            </a:pPr>
            <a:r>
              <a:rPr lang="en-US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Mission</a:t>
            </a:r>
          </a:p>
          <a:p>
            <a:pPr marL="737870" lvl="1" indent="-285750">
              <a:lnSpc>
                <a:spcPct val="90000"/>
              </a:lnSpc>
              <a:spcBef>
                <a:spcPts val="1000"/>
              </a:spcBef>
              <a:buClr>
                <a:schemeClr val="lt1"/>
              </a:buClr>
              <a:buSzPts val="2800"/>
            </a:pPr>
            <a:r>
              <a:rPr lang="en-US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To provide technology, installation, infrastructure, and processes so people can transition from fossil-fueled vehicles</a:t>
            </a:r>
            <a:endParaRPr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40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Slice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Summary</dc:title>
  <dc:creator>Microsoft Office User</dc:creator>
  <cp:lastModifiedBy>M Jaxon</cp:lastModifiedBy>
  <cp:revision>1</cp:revision>
  <dcterms:created xsi:type="dcterms:W3CDTF">2020-12-18T18:25:34Z</dcterms:created>
  <dcterms:modified xsi:type="dcterms:W3CDTF">2022-02-25T19:51:38Z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0x01010074B2A7C13EC935468A74961C5189585A</vt:lpwstr>
  </property>
  <property fmtid="{D5CDD505-2E9C-101B-9397-08002B2CF9AE}" pid="3" name="_dlc_DocIdItemGuid">
    <vt:lpwstr>2ab921f7-0459-478b-b8cf-9101190ad589</vt:lpwstr>
  </property>
</Properties>
</file>