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671"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070"/>
    <a:srgbClr val="00598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p:cViewPr varScale="1">
        <p:scale>
          <a:sx n="114" d="100"/>
          <a:sy n="114" d="100"/>
        </p:scale>
        <p:origin x="414"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mer, Cheryl D." userId="78c37f26-3b84-44aa-ace9-469c2b18b343" providerId="ADAL" clId="{3E54B992-9C70-4346-93D3-FB386C4DBAC4}"/>
    <pc:docChg chg="modSld">
      <pc:chgData name="Comer, Cheryl D." userId="78c37f26-3b84-44aa-ace9-469c2b18b343" providerId="ADAL" clId="{3E54B992-9C70-4346-93D3-FB386C4DBAC4}" dt="2022-02-25T17:50:15.321" v="8" actId="20577"/>
      <pc:docMkLst>
        <pc:docMk/>
      </pc:docMkLst>
      <pc:sldChg chg="modSp mod">
        <pc:chgData name="Comer, Cheryl D." userId="78c37f26-3b84-44aa-ace9-469c2b18b343" providerId="ADAL" clId="{3E54B992-9C70-4346-93D3-FB386C4DBAC4}" dt="2022-02-25T17:50:15.321" v="8" actId="20577"/>
        <pc:sldMkLst>
          <pc:docMk/>
          <pc:sldMk cId="149820982" sldId="671"/>
        </pc:sldMkLst>
        <pc:spChg chg="mod">
          <ac:chgData name="Comer, Cheryl D." userId="78c37f26-3b84-44aa-ace9-469c2b18b343" providerId="ADAL" clId="{3E54B992-9C70-4346-93D3-FB386C4DBAC4}" dt="2022-02-25T17:50:15.321" v="8" actId="20577"/>
          <ac:spMkLst>
            <pc:docMk/>
            <pc:sldMk cId="149820982" sldId="671"/>
            <ac:spMk id="34" creationId="{1A45AFCB-0374-0D44-B35D-04C311D913F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2F2FA-8B65-4470-8498-C5CC6BF29B62}" type="datetimeFigureOut">
              <a:rPr lang="en-US" smtClean="0"/>
              <a:t>2/25/2022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8B4854-E334-483F-B1B0-BEA249029B6A}" type="slidenum">
              <a:rPr lang="en-US" smtClean="0"/>
              <a:t>‹#›</a:t>
            </a:fld>
            <a:endParaRPr lang="en-US"/>
          </a:p>
        </p:txBody>
      </p:sp>
    </p:spTree>
    <p:extLst>
      <p:ext uri="{BB962C8B-B14F-4D97-AF65-F5344CB8AC3E}">
        <p14:creationId xmlns:p14="http://schemas.microsoft.com/office/powerpoint/2010/main" val="2103449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Purpose:</a:t>
            </a:r>
          </a:p>
          <a:p>
            <a:r>
              <a:rPr lang="en-US"/>
              <a:t>The purpose of this slide is to relay the SAM program’s overall goals. On the left side, we are summing up the totality of program goals into one concise sentence.  On the right side, we want to support the summed goal with its relevant subgoals to provide context of how to get there.   </a:t>
            </a:r>
          </a:p>
          <a:p>
            <a:endParaRPr lang="en-US"/>
          </a:p>
        </p:txBody>
      </p:sp>
      <p:sp>
        <p:nvSpPr>
          <p:cNvPr id="4" name="Slide Number Placeholder 3"/>
          <p:cNvSpPr>
            <a:spLocks noGrp="1"/>
          </p:cNvSpPr>
          <p:nvPr>
            <p:ph type="sldNum" sz="quarter" idx="5"/>
          </p:nvPr>
        </p:nvSpPr>
        <p:spPr/>
        <p:txBody>
          <a:bodyPr/>
          <a:lstStyle/>
          <a:p>
            <a:fld id="{3D0A2D2B-FB1A-46BE-B65F-9DF5A4DCA1FB}" type="slidenum">
              <a:rPr lang="en-US" smtClean="0"/>
              <a:t>1</a:t>
            </a:fld>
            <a:endParaRPr lang="en-US"/>
          </a:p>
        </p:txBody>
      </p:sp>
    </p:spTree>
    <p:extLst>
      <p:ext uri="{BB962C8B-B14F-4D97-AF65-F5344CB8AC3E}">
        <p14:creationId xmlns:p14="http://schemas.microsoft.com/office/powerpoint/2010/main" val="2568392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5E0DF3C-98B0-2E40-9656-C3C0105AA1E0}"/>
              </a:ext>
            </a:extLst>
          </p:cNvPr>
          <p:cNvSpPr/>
          <p:nvPr userDrawn="1"/>
        </p:nvSpPr>
        <p:spPr>
          <a:xfrm rot="16200000">
            <a:off x="-685799" y="1094873"/>
            <a:ext cx="1997242" cy="31282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9" name="Rectangle 8">
            <a:extLst>
              <a:ext uri="{FF2B5EF4-FFF2-40B4-BE49-F238E27FC236}">
                <a16:creationId xmlns:a16="http://schemas.microsoft.com/office/drawing/2014/main" id="{100BD6C0-A01D-EA45-B047-F26576790C87}"/>
              </a:ext>
            </a:extLst>
          </p:cNvPr>
          <p:cNvSpPr/>
          <p:nvPr userDrawn="1"/>
        </p:nvSpPr>
        <p:spPr>
          <a:xfrm>
            <a:off x="0" y="96252"/>
            <a:ext cx="2586789" cy="31282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7" name="Rectangle 6">
            <a:extLst>
              <a:ext uri="{FF2B5EF4-FFF2-40B4-BE49-F238E27FC236}">
                <a16:creationId xmlns:a16="http://schemas.microsoft.com/office/drawing/2014/main" id="{4DA448CD-D348-F048-AC34-611E0FDC4B2B}"/>
              </a:ext>
            </a:extLst>
          </p:cNvPr>
          <p:cNvSpPr/>
          <p:nvPr userDrawn="1"/>
        </p:nvSpPr>
        <p:spPr>
          <a:xfrm>
            <a:off x="0" y="-1"/>
            <a:ext cx="2586789" cy="312822"/>
          </a:xfrm>
          <a:prstGeom prst="rect">
            <a:avLst/>
          </a:prstGeom>
          <a:solidFill>
            <a:srgbClr val="0059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8" name="Rectangle 7">
            <a:extLst>
              <a:ext uri="{FF2B5EF4-FFF2-40B4-BE49-F238E27FC236}">
                <a16:creationId xmlns:a16="http://schemas.microsoft.com/office/drawing/2014/main" id="{96D2BCB0-A07C-9149-BE4E-727590DD238D}"/>
              </a:ext>
            </a:extLst>
          </p:cNvPr>
          <p:cNvSpPr/>
          <p:nvPr userDrawn="1"/>
        </p:nvSpPr>
        <p:spPr>
          <a:xfrm rot="16200000">
            <a:off x="-842210" y="1094873"/>
            <a:ext cx="1997242" cy="312822"/>
          </a:xfrm>
          <a:prstGeom prst="rect">
            <a:avLst/>
          </a:prstGeom>
          <a:solidFill>
            <a:srgbClr val="0059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2" name="Picture Placeholder 11">
            <a:extLst>
              <a:ext uri="{FF2B5EF4-FFF2-40B4-BE49-F238E27FC236}">
                <a16:creationId xmlns:a16="http://schemas.microsoft.com/office/drawing/2014/main" id="{55E3751A-7BFD-AF49-8D5D-627B93F5BD35}"/>
              </a:ext>
            </a:extLst>
          </p:cNvPr>
          <p:cNvSpPr>
            <a:spLocks noGrp="1"/>
          </p:cNvSpPr>
          <p:nvPr>
            <p:ph type="pic" sz="quarter" idx="10"/>
          </p:nvPr>
        </p:nvSpPr>
        <p:spPr>
          <a:xfrm>
            <a:off x="1722270" y="3067551"/>
            <a:ext cx="1781175" cy="1781175"/>
          </a:xfrm>
          <a:prstGeom prst="ellipse">
            <a:avLst/>
          </a:prstGeom>
        </p:spPr>
        <p:txBody>
          <a:bodyPr>
            <a:normAutofit/>
          </a:bodyPr>
          <a:lstStyle>
            <a:lvl1pPr marL="0" indent="0" algn="ctr">
              <a:buNone/>
              <a:defRPr sz="1000"/>
            </a:lvl1pPr>
          </a:lstStyle>
          <a:p>
            <a:endParaRPr lang="en-US" dirty="0"/>
          </a:p>
        </p:txBody>
      </p:sp>
      <p:sp>
        <p:nvSpPr>
          <p:cNvPr id="13" name="Picture Placeholder 11">
            <a:extLst>
              <a:ext uri="{FF2B5EF4-FFF2-40B4-BE49-F238E27FC236}">
                <a16:creationId xmlns:a16="http://schemas.microsoft.com/office/drawing/2014/main" id="{848F89A3-BFB1-BA4D-9709-C4E4F7FAB8C7}"/>
              </a:ext>
            </a:extLst>
          </p:cNvPr>
          <p:cNvSpPr>
            <a:spLocks noGrp="1"/>
          </p:cNvSpPr>
          <p:nvPr>
            <p:ph type="pic" sz="quarter" idx="11"/>
          </p:nvPr>
        </p:nvSpPr>
        <p:spPr>
          <a:xfrm>
            <a:off x="5205412" y="3067551"/>
            <a:ext cx="1781175" cy="1781175"/>
          </a:xfrm>
          <a:prstGeom prst="ellipse">
            <a:avLst/>
          </a:prstGeom>
        </p:spPr>
        <p:txBody>
          <a:bodyPr>
            <a:normAutofit/>
          </a:bodyPr>
          <a:lstStyle>
            <a:lvl1pPr marL="0" indent="0" algn="ctr">
              <a:buNone/>
              <a:defRPr sz="1000"/>
            </a:lvl1pPr>
          </a:lstStyle>
          <a:p>
            <a:endParaRPr lang="en-US"/>
          </a:p>
        </p:txBody>
      </p:sp>
      <p:sp>
        <p:nvSpPr>
          <p:cNvPr id="14" name="Picture Placeholder 11">
            <a:extLst>
              <a:ext uri="{FF2B5EF4-FFF2-40B4-BE49-F238E27FC236}">
                <a16:creationId xmlns:a16="http://schemas.microsoft.com/office/drawing/2014/main" id="{E29932EC-B7F4-474D-B7FC-BD2F4B2C8EAD}"/>
              </a:ext>
            </a:extLst>
          </p:cNvPr>
          <p:cNvSpPr>
            <a:spLocks noGrp="1"/>
          </p:cNvSpPr>
          <p:nvPr>
            <p:ph type="pic" sz="quarter" idx="12"/>
          </p:nvPr>
        </p:nvSpPr>
        <p:spPr>
          <a:xfrm>
            <a:off x="8688554" y="3067551"/>
            <a:ext cx="1781175" cy="1781175"/>
          </a:xfrm>
          <a:prstGeom prst="ellipse">
            <a:avLst/>
          </a:prstGeom>
        </p:spPr>
        <p:txBody>
          <a:bodyPr>
            <a:normAutofit/>
          </a:bodyPr>
          <a:lstStyle>
            <a:lvl1pPr marL="0" indent="0" algn="ctr">
              <a:buNone/>
              <a:defRPr sz="1000"/>
            </a:lvl1pPr>
          </a:lstStyle>
          <a:p>
            <a:endParaRPr lang="en-US"/>
          </a:p>
        </p:txBody>
      </p:sp>
    </p:spTree>
    <p:extLst>
      <p:ext uri="{BB962C8B-B14F-4D97-AF65-F5344CB8AC3E}">
        <p14:creationId xmlns:p14="http://schemas.microsoft.com/office/powerpoint/2010/main" val="3398354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60105-9062-4518-8C73-178D7603889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B23FFE5-5E64-46B2-A381-F2A200E19B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AC67DA-DC09-4E21-BC9F-0BB58D4968E4}"/>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5" name="Footer Placeholder 4">
            <a:extLst>
              <a:ext uri="{FF2B5EF4-FFF2-40B4-BE49-F238E27FC236}">
                <a16:creationId xmlns:a16="http://schemas.microsoft.com/office/drawing/2014/main" id="{87AA9799-52F4-499B-B287-D08C5028AF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75082B-82D8-4E69-A3FA-D1FC36E9201F}"/>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1843311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CEC85-73C4-4006-BCDB-7D3D376F68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CDA5201-21CB-4EE6-A80B-AB02006A1B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C2C7C8-B94E-4203-AE7B-51139A6F48DA}"/>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5" name="Footer Placeholder 4">
            <a:extLst>
              <a:ext uri="{FF2B5EF4-FFF2-40B4-BE49-F238E27FC236}">
                <a16:creationId xmlns:a16="http://schemas.microsoft.com/office/drawing/2014/main" id="{D7576A66-E7A5-4F6D-9BB4-ED58FA2EE4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197FD3-D004-4DCD-9C32-DF6C6B10E72B}"/>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3147325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CF01C-C147-4ACD-B5FA-A454FF3AFB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09F3BF5-9956-43F3-86E6-C4BE4E9A3A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5700C0-0CFE-467C-83FC-84C08D5B3E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1AB32A-1F9F-4396-B73C-CA4C3BEEE587}"/>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6" name="Footer Placeholder 5">
            <a:extLst>
              <a:ext uri="{FF2B5EF4-FFF2-40B4-BE49-F238E27FC236}">
                <a16:creationId xmlns:a16="http://schemas.microsoft.com/office/drawing/2014/main" id="{B829A0E9-5172-4969-90AE-CF58523595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1F6A77-B371-4D29-84F4-C34BF95E797F}"/>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365707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FFD11-F0FC-41C6-A9C4-75CCCD03237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8916F1F-762B-4594-9F9F-2262256A3F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10500D-56D9-46CF-B116-11A2DD031E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72FB35-36BD-4666-A8B0-3248C3943F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9FA682-58C1-4928-8B50-CA8E9985738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4CC4D9-0552-4D63-89D4-9B8AF28C77CE}"/>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8" name="Footer Placeholder 7">
            <a:extLst>
              <a:ext uri="{FF2B5EF4-FFF2-40B4-BE49-F238E27FC236}">
                <a16:creationId xmlns:a16="http://schemas.microsoft.com/office/drawing/2014/main" id="{A93C47EC-BF24-4479-965C-B6FC80C8A4D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189C3BB-F995-4649-B3C8-536ECB76248A}"/>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3505545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9C295-0B46-4FF9-BAB2-5BF63E72B05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1D26F04-386F-485C-9B87-9CF87CB63FC2}"/>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4" name="Footer Placeholder 3">
            <a:extLst>
              <a:ext uri="{FF2B5EF4-FFF2-40B4-BE49-F238E27FC236}">
                <a16:creationId xmlns:a16="http://schemas.microsoft.com/office/drawing/2014/main" id="{6F872796-7B64-4FDF-B62F-D382CE2DB0F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D0B1C7-3536-4782-BBAC-ED8037023A0D}"/>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2210775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F42106-8EE6-4F2F-AB07-050339B0A8F9}"/>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3" name="Footer Placeholder 2">
            <a:extLst>
              <a:ext uri="{FF2B5EF4-FFF2-40B4-BE49-F238E27FC236}">
                <a16:creationId xmlns:a16="http://schemas.microsoft.com/office/drawing/2014/main" id="{2C7C8F0C-C969-4D40-B53A-A6507CA3D1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684B4EC-58CF-4024-95DB-126DBF63D1FF}"/>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168864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B0A7E-44EA-4566-A74E-766354FC75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24EFC8-2FAE-4BDE-B251-707B494D68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6A38A5-ABF9-4ACC-9C19-3672B960ED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7DBA82-B1E3-4BBA-A1DF-EDD49FDA4010}"/>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6" name="Footer Placeholder 5">
            <a:extLst>
              <a:ext uri="{FF2B5EF4-FFF2-40B4-BE49-F238E27FC236}">
                <a16:creationId xmlns:a16="http://schemas.microsoft.com/office/drawing/2014/main" id="{77566065-34C3-4679-90D0-C5BCFEACE1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DD5AB3-00E7-408B-ABDF-D905119E02E0}"/>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140964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67F3D-798E-4032-914D-18A0304281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43B3A0B-342F-45D5-BD00-ECE4859ADB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12837D7-331A-4E95-8CC0-2AB1BF7C0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85850C-E317-40EE-B759-E623C1F789B6}"/>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6" name="Footer Placeholder 5">
            <a:extLst>
              <a:ext uri="{FF2B5EF4-FFF2-40B4-BE49-F238E27FC236}">
                <a16:creationId xmlns:a16="http://schemas.microsoft.com/office/drawing/2014/main" id="{F4B04209-150C-4A52-BBDE-EC90EC4332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74F87D-001F-4249-A40F-27515C859F1A}"/>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1588270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F9950-7916-46C0-961C-B65955DF672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3EBFD81-3678-4C59-A419-FAD0940B59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F17E65-2561-4E47-B5E1-075089C4D789}"/>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5" name="Footer Placeholder 4">
            <a:extLst>
              <a:ext uri="{FF2B5EF4-FFF2-40B4-BE49-F238E27FC236}">
                <a16:creationId xmlns:a16="http://schemas.microsoft.com/office/drawing/2014/main" id="{19E084E3-9EA5-4313-8452-CF849C18DA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150F51-79A2-44A5-A8E4-B78E60E160BE}"/>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3317569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32F205-3B21-4CFC-A68F-A947182D687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FBE1C3-140B-4D3E-8408-5E0528D9B4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A976AD-0415-40A0-928C-E93D48C42334}"/>
              </a:ext>
            </a:extLst>
          </p:cNvPr>
          <p:cNvSpPr>
            <a:spLocks noGrp="1"/>
          </p:cNvSpPr>
          <p:nvPr>
            <p:ph type="dt" sz="half" idx="10"/>
          </p:nvPr>
        </p:nvSpPr>
        <p:spPr/>
        <p:txBody>
          <a:bodyPr/>
          <a:lstStyle/>
          <a:p>
            <a:fld id="{828FABC8-E7F0-40BF-879E-EB5B1A104945}" type="datetimeFigureOut">
              <a:rPr lang="en-US" smtClean="0"/>
              <a:t>2/25/2022</a:t>
            </a:fld>
            <a:endParaRPr lang="en-US"/>
          </a:p>
        </p:txBody>
      </p:sp>
      <p:sp>
        <p:nvSpPr>
          <p:cNvPr id="5" name="Footer Placeholder 4">
            <a:extLst>
              <a:ext uri="{FF2B5EF4-FFF2-40B4-BE49-F238E27FC236}">
                <a16:creationId xmlns:a16="http://schemas.microsoft.com/office/drawing/2014/main" id="{C84CA15C-2255-42AF-A6F1-FA6FBDAD2A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57B691-E49D-4DE4-B743-3D4996975CCC}"/>
              </a:ext>
            </a:extLst>
          </p:cNvPr>
          <p:cNvSpPr>
            <a:spLocks noGrp="1"/>
          </p:cNvSpPr>
          <p:nvPr>
            <p:ph type="sldNum" sz="quarter" idx="12"/>
          </p:nvPr>
        </p:nvSpPr>
        <p:spPr/>
        <p:txBody>
          <a:bodyPr/>
          <a:lstStyle/>
          <a:p>
            <a:fld id="{D7BB5051-3168-4151-81C9-E1998A7D5CED}" type="slidenum">
              <a:rPr lang="en-US" smtClean="0"/>
              <a:t>‹#›</a:t>
            </a:fld>
            <a:endParaRPr lang="en-US"/>
          </a:p>
        </p:txBody>
      </p:sp>
    </p:spTree>
    <p:extLst>
      <p:ext uri="{BB962C8B-B14F-4D97-AF65-F5344CB8AC3E}">
        <p14:creationId xmlns:p14="http://schemas.microsoft.com/office/powerpoint/2010/main" val="1799571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77204A-38F4-43F3-9516-900FF9E09E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9AF6712-8672-421A-B721-0E5B584283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197F93-AD21-4CED-BDEA-136AB2C0DF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8FABC8-E7F0-40BF-879E-EB5B1A104945}" type="datetimeFigureOut">
              <a:rPr lang="en-US" smtClean="0"/>
              <a:t>2/25/2022</a:t>
            </a:fld>
            <a:endParaRPr lang="en-US"/>
          </a:p>
        </p:txBody>
      </p:sp>
      <p:sp>
        <p:nvSpPr>
          <p:cNvPr id="5" name="Footer Placeholder 4">
            <a:extLst>
              <a:ext uri="{FF2B5EF4-FFF2-40B4-BE49-F238E27FC236}">
                <a16:creationId xmlns:a16="http://schemas.microsoft.com/office/drawing/2014/main" id="{2119F6A0-0599-46C8-99FA-F8F93A3086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0277D73-B548-49CE-8867-2B3D796DBA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BB5051-3168-4151-81C9-E1998A7D5CED}" type="slidenum">
              <a:rPr lang="en-US" smtClean="0"/>
              <a:t>‹#›</a:t>
            </a:fld>
            <a:endParaRPr lang="en-US"/>
          </a:p>
        </p:txBody>
      </p:sp>
    </p:spTree>
    <p:extLst>
      <p:ext uri="{BB962C8B-B14F-4D97-AF65-F5344CB8AC3E}">
        <p14:creationId xmlns:p14="http://schemas.microsoft.com/office/powerpoint/2010/main" val="10236110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emf"/><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0" Type="http://schemas.openxmlformats.org/officeDocument/2006/relationships/image" Target="../media/image8.emf"/><Relationship Id="rId4" Type="http://schemas.openxmlformats.org/officeDocument/2006/relationships/image" Target="../media/image2.jp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2E46487-001E-4F15-A67F-0D245CAA1D78}"/>
              </a:ext>
            </a:extLst>
          </p:cNvPr>
          <p:cNvSpPr/>
          <p:nvPr/>
        </p:nvSpPr>
        <p:spPr>
          <a:xfrm>
            <a:off x="5010812" y="1210454"/>
            <a:ext cx="6797946" cy="2846933"/>
          </a:xfrm>
          <a:prstGeom prst="rect">
            <a:avLst/>
          </a:prstGeom>
        </p:spPr>
        <p:txBody>
          <a:bodyPr wrap="square">
            <a:spAutoFit/>
          </a:bodyPr>
          <a:lstStyle/>
          <a:p>
            <a:pPr>
              <a:spcBef>
                <a:spcPts val="600"/>
              </a:spcBef>
              <a:buClr>
                <a:schemeClr val="accent3"/>
              </a:buClr>
            </a:pPr>
            <a:r>
              <a:rPr lang="en-US" sz="1400" b="1" dirty="0">
                <a:solidFill>
                  <a:schemeClr val="accent1"/>
                </a:solidFill>
                <a:latin typeface="Arial"/>
                <a:cs typeface="Arial"/>
              </a:rPr>
              <a:t> </a:t>
            </a:r>
          </a:p>
          <a:p>
            <a:pPr>
              <a:spcBef>
                <a:spcPts val="600"/>
              </a:spcBef>
              <a:buClr>
                <a:schemeClr val="accent3"/>
              </a:buClr>
            </a:pPr>
            <a:endParaRPr lang="en-US" sz="1400" b="1" dirty="0">
              <a:solidFill>
                <a:schemeClr val="accent1"/>
              </a:solidFill>
              <a:latin typeface="Arial"/>
              <a:cs typeface="Arial"/>
            </a:endParaRPr>
          </a:p>
          <a:p>
            <a:pPr>
              <a:spcBef>
                <a:spcPts val="600"/>
              </a:spcBef>
              <a:buClr>
                <a:schemeClr val="accent3"/>
              </a:buClr>
            </a:pPr>
            <a:endParaRPr lang="en-US" sz="1400" b="1" dirty="0">
              <a:solidFill>
                <a:schemeClr val="accent1"/>
              </a:solidFill>
              <a:latin typeface="Arial"/>
              <a:cs typeface="Arial"/>
            </a:endParaRPr>
          </a:p>
          <a:p>
            <a:pPr>
              <a:spcBef>
                <a:spcPts val="600"/>
              </a:spcBef>
              <a:buClr>
                <a:schemeClr val="accent3"/>
              </a:buClr>
            </a:pPr>
            <a:endParaRPr lang="en-US" sz="1400" b="1" dirty="0">
              <a:solidFill>
                <a:schemeClr val="accent1"/>
              </a:solidFill>
              <a:latin typeface="Arial"/>
              <a:cs typeface="Arial"/>
            </a:endParaRPr>
          </a:p>
          <a:p>
            <a:pPr>
              <a:spcBef>
                <a:spcPts val="600"/>
              </a:spcBef>
              <a:buClr>
                <a:schemeClr val="accent3"/>
              </a:buClr>
            </a:pPr>
            <a:endParaRPr lang="en-US" sz="1400" b="1" dirty="0">
              <a:solidFill>
                <a:schemeClr val="accent1"/>
              </a:solidFill>
              <a:latin typeface="Arial"/>
              <a:cs typeface="Arial"/>
            </a:endParaRPr>
          </a:p>
          <a:p>
            <a:pPr>
              <a:spcBef>
                <a:spcPts val="600"/>
              </a:spcBef>
              <a:buClr>
                <a:schemeClr val="accent3"/>
              </a:buClr>
            </a:pPr>
            <a:endParaRPr lang="en-US" sz="1400" b="1" dirty="0">
              <a:solidFill>
                <a:schemeClr val="accent1"/>
              </a:solidFill>
              <a:latin typeface="Arial"/>
              <a:cs typeface="Arial"/>
            </a:endParaRPr>
          </a:p>
          <a:p>
            <a:pPr>
              <a:spcBef>
                <a:spcPts val="600"/>
              </a:spcBef>
              <a:buClr>
                <a:schemeClr val="accent3"/>
              </a:buClr>
            </a:pPr>
            <a:endParaRPr lang="en-US" sz="1400" b="1" dirty="0">
              <a:solidFill>
                <a:schemeClr val="accent1"/>
              </a:solidFill>
              <a:latin typeface="Arial"/>
              <a:cs typeface="Arial"/>
            </a:endParaRPr>
          </a:p>
          <a:p>
            <a:pPr>
              <a:spcBef>
                <a:spcPts val="600"/>
              </a:spcBef>
              <a:buClr>
                <a:schemeClr val="accent3"/>
              </a:buClr>
            </a:pPr>
            <a:endParaRPr lang="en-US" sz="1400" b="1" dirty="0">
              <a:solidFill>
                <a:schemeClr val="accent1"/>
              </a:solidFill>
              <a:latin typeface="Arial"/>
              <a:cs typeface="Arial"/>
            </a:endParaRPr>
          </a:p>
          <a:p>
            <a:pPr lvl="1">
              <a:spcBef>
                <a:spcPts val="600"/>
              </a:spcBef>
              <a:buClr>
                <a:schemeClr val="accent3"/>
              </a:buClr>
            </a:pPr>
            <a:endParaRPr lang="en-US" sz="1100" dirty="0">
              <a:solidFill>
                <a:schemeClr val="tx2"/>
              </a:solidFill>
              <a:latin typeface="Arial"/>
              <a:cs typeface="Arial"/>
            </a:endParaRPr>
          </a:p>
          <a:p>
            <a:endParaRPr lang="en-US" sz="1600" dirty="0">
              <a:solidFill>
                <a:schemeClr val="tx2"/>
              </a:solidFill>
              <a:latin typeface="Arial Narrow" panose="020B0606020202030204" pitchFamily="34" charset="0"/>
              <a:ea typeface="Calibri" panose="020F050202020403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87D05B0F-A69C-43A8-B3D9-0B8EEDB2D619}"/>
              </a:ext>
            </a:extLst>
          </p:cNvPr>
          <p:cNvSpPr txBox="1"/>
          <p:nvPr/>
        </p:nvSpPr>
        <p:spPr>
          <a:xfrm>
            <a:off x="4051813" y="741768"/>
            <a:ext cx="7756945" cy="1077218"/>
          </a:xfrm>
          <a:prstGeom prst="rect">
            <a:avLst/>
          </a:prstGeom>
          <a:noFill/>
        </p:spPr>
        <p:txBody>
          <a:bodyPr wrap="square" rtlCol="0">
            <a:spAutoFit/>
          </a:bodyPr>
          <a:lstStyle/>
          <a:p>
            <a:r>
              <a:rPr lang="en-US" sz="3200" b="1" dirty="0">
                <a:solidFill>
                  <a:srgbClr val="005070"/>
                </a:solidFill>
                <a:latin typeface="Arial" panose="020B0604020202020204" pitchFamily="34" charset="0"/>
                <a:cs typeface="Arial" panose="020B0604020202020204" pitchFamily="34" charset="0"/>
              </a:rPr>
              <a:t>Community/Environmental and Social</a:t>
            </a:r>
            <a:br>
              <a:rPr lang="en-US" sz="3200" b="1" dirty="0">
                <a:solidFill>
                  <a:srgbClr val="005070"/>
                </a:solidFill>
                <a:latin typeface="Arial" panose="020B0604020202020204" pitchFamily="34" charset="0"/>
                <a:cs typeface="Arial" panose="020B0604020202020204" pitchFamily="34" charset="0"/>
              </a:rPr>
            </a:br>
            <a:r>
              <a:rPr lang="en-US" sz="3200" b="1" dirty="0">
                <a:solidFill>
                  <a:srgbClr val="005070"/>
                </a:solidFill>
                <a:latin typeface="Arial" panose="020B0604020202020204" pitchFamily="34" charset="0"/>
                <a:cs typeface="Arial" panose="020B0604020202020204" pitchFamily="34" charset="0"/>
              </a:rPr>
              <a:t>Justice/Equity and Resiliency </a:t>
            </a:r>
          </a:p>
        </p:txBody>
      </p:sp>
      <p:pic>
        <p:nvPicPr>
          <p:cNvPr id="25" name="Picture 24">
            <a:extLst>
              <a:ext uri="{FF2B5EF4-FFF2-40B4-BE49-F238E27FC236}">
                <a16:creationId xmlns:a16="http://schemas.microsoft.com/office/drawing/2014/main" id="{368D4546-14CE-4648-8FB2-0D917B4C435D}"/>
              </a:ext>
            </a:extLst>
          </p:cNvPr>
          <p:cNvPicPr>
            <a:picLocks noChangeAspect="1"/>
          </p:cNvPicPr>
          <p:nvPr/>
        </p:nvPicPr>
        <p:blipFill rotWithShape="1">
          <a:blip r:embed="rId3"/>
          <a:srcRect l="53949" b="27114"/>
          <a:stretch/>
        </p:blipFill>
        <p:spPr>
          <a:xfrm>
            <a:off x="855908" y="831274"/>
            <a:ext cx="2788268" cy="1078766"/>
          </a:xfrm>
          <a:prstGeom prst="rect">
            <a:avLst/>
          </a:prstGeom>
        </p:spPr>
      </p:pic>
      <p:cxnSp>
        <p:nvCxnSpPr>
          <p:cNvPr id="4" name="Straight Connector 3">
            <a:extLst>
              <a:ext uri="{FF2B5EF4-FFF2-40B4-BE49-F238E27FC236}">
                <a16:creationId xmlns:a16="http://schemas.microsoft.com/office/drawing/2014/main" id="{082FA169-696E-CA49-867F-1793C95633BD}"/>
              </a:ext>
            </a:extLst>
          </p:cNvPr>
          <p:cNvCxnSpPr>
            <a:cxnSpLocks/>
          </p:cNvCxnSpPr>
          <p:nvPr/>
        </p:nvCxnSpPr>
        <p:spPr>
          <a:xfrm>
            <a:off x="3787906" y="626916"/>
            <a:ext cx="0" cy="130692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1A45AFCB-0374-0D44-B35D-04C311D913F8}"/>
              </a:ext>
            </a:extLst>
          </p:cNvPr>
          <p:cNvSpPr txBox="1"/>
          <p:nvPr/>
        </p:nvSpPr>
        <p:spPr>
          <a:xfrm>
            <a:off x="1719181" y="3991336"/>
            <a:ext cx="2794000" cy="1077218"/>
          </a:xfrm>
          <a:prstGeom prst="rect">
            <a:avLst/>
          </a:prstGeom>
          <a:noFill/>
        </p:spPr>
        <p:txBody>
          <a:bodyPr wrap="square" rtlCol="0">
            <a:spAutoFit/>
          </a:bodyPr>
          <a:lstStyle/>
          <a:p>
            <a:pPr algn="ctr"/>
            <a:r>
              <a:rPr lang="en-US" sz="1600" b="1" dirty="0">
                <a:solidFill>
                  <a:srgbClr val="005070"/>
                </a:solidFill>
                <a:latin typeface="Arial" panose="020B0604020202020204" pitchFamily="34" charset="0"/>
                <a:cs typeface="Arial" panose="020B0604020202020204" pitchFamily="34" charset="0"/>
              </a:rPr>
              <a:t>Faustina Vincent</a:t>
            </a:r>
          </a:p>
          <a:p>
            <a:pPr algn="ctr"/>
            <a:endParaRPr lang="en-US" sz="1600" b="1" dirty="0">
              <a:solidFill>
                <a:srgbClr val="005070"/>
              </a:solidFill>
              <a:latin typeface="Arial" panose="020B0604020202020204" pitchFamily="34" charset="0"/>
              <a:cs typeface="Arial" panose="020B0604020202020204" pitchFamily="34" charset="0"/>
            </a:endParaRPr>
          </a:p>
          <a:p>
            <a:pPr algn="ctr"/>
            <a:r>
              <a:rPr lang="en-US" sz="1600" dirty="0">
                <a:solidFill>
                  <a:srgbClr val="005070"/>
                </a:solidFill>
                <a:latin typeface="Arial" panose="020B0604020202020204" pitchFamily="34" charset="0"/>
                <a:cs typeface="Arial" panose="020B0604020202020204" pitchFamily="34" charset="0"/>
              </a:rPr>
              <a:t>President</a:t>
            </a:r>
          </a:p>
          <a:p>
            <a:pPr algn="ctr"/>
            <a:r>
              <a:rPr lang="en-US" sz="1600">
                <a:solidFill>
                  <a:srgbClr val="005070"/>
                </a:solidFill>
                <a:latin typeface="Arial" panose="020B0604020202020204" pitchFamily="34" charset="0"/>
                <a:cs typeface="Arial" panose="020B0604020202020204" pitchFamily="34" charset="0"/>
              </a:rPr>
              <a:t>VGI Energy </a:t>
            </a:r>
            <a:r>
              <a:rPr lang="en-US" sz="1600" dirty="0">
                <a:solidFill>
                  <a:srgbClr val="005070"/>
                </a:solidFill>
                <a:latin typeface="Arial" panose="020B0604020202020204" pitchFamily="34" charset="0"/>
                <a:cs typeface="Arial" panose="020B0604020202020204" pitchFamily="34" charset="0"/>
              </a:rPr>
              <a:t>Solutions</a:t>
            </a:r>
          </a:p>
        </p:txBody>
      </p:sp>
      <p:sp>
        <p:nvSpPr>
          <p:cNvPr id="35" name="TextBox 34">
            <a:extLst>
              <a:ext uri="{FF2B5EF4-FFF2-40B4-BE49-F238E27FC236}">
                <a16:creationId xmlns:a16="http://schemas.microsoft.com/office/drawing/2014/main" id="{81585175-9C0C-A244-802D-BCC6276927C5}"/>
              </a:ext>
            </a:extLst>
          </p:cNvPr>
          <p:cNvSpPr txBox="1"/>
          <p:nvPr/>
        </p:nvSpPr>
        <p:spPr>
          <a:xfrm>
            <a:off x="7991570" y="3991336"/>
            <a:ext cx="2305692" cy="1077218"/>
          </a:xfrm>
          <a:prstGeom prst="rect">
            <a:avLst/>
          </a:prstGeom>
          <a:noFill/>
        </p:spPr>
        <p:txBody>
          <a:bodyPr wrap="square" rtlCol="0">
            <a:spAutoFit/>
          </a:bodyPr>
          <a:lstStyle/>
          <a:p>
            <a:pPr algn="ctr"/>
            <a:r>
              <a:rPr lang="en-US" sz="1600" b="1" dirty="0">
                <a:solidFill>
                  <a:srgbClr val="005070"/>
                </a:solidFill>
                <a:latin typeface="Arial" panose="020B0604020202020204" pitchFamily="34" charset="0"/>
                <a:cs typeface="Arial" panose="020B0604020202020204" pitchFamily="34" charset="0"/>
              </a:rPr>
              <a:t>Van Vincent</a:t>
            </a:r>
          </a:p>
          <a:p>
            <a:pPr algn="ctr"/>
            <a:endParaRPr lang="en-US" sz="1600" b="1" dirty="0">
              <a:solidFill>
                <a:srgbClr val="005070"/>
              </a:solidFill>
              <a:latin typeface="Arial" panose="020B0604020202020204" pitchFamily="34" charset="0"/>
              <a:cs typeface="Arial" panose="020B0604020202020204" pitchFamily="34" charset="0"/>
            </a:endParaRPr>
          </a:p>
          <a:p>
            <a:pPr algn="ctr"/>
            <a:r>
              <a:rPr lang="en-US" sz="1600" dirty="0">
                <a:solidFill>
                  <a:srgbClr val="005070"/>
                </a:solidFill>
                <a:latin typeface="Arial" panose="020B0604020202020204" pitchFamily="34" charset="0"/>
                <a:cs typeface="Arial" panose="020B0604020202020204" pitchFamily="34" charset="0"/>
              </a:rPr>
              <a:t>CEO &amp; President</a:t>
            </a:r>
          </a:p>
          <a:p>
            <a:pPr algn="ctr"/>
            <a:r>
              <a:rPr lang="en-US" sz="1600" dirty="0">
                <a:solidFill>
                  <a:srgbClr val="005070"/>
                </a:solidFill>
                <a:latin typeface="Arial" panose="020B0604020202020204" pitchFamily="34" charset="0"/>
                <a:cs typeface="Arial" panose="020B0604020202020204" pitchFamily="34" charset="0"/>
              </a:rPr>
              <a:t>VLV Development</a:t>
            </a:r>
          </a:p>
        </p:txBody>
      </p:sp>
      <p:sp>
        <p:nvSpPr>
          <p:cNvPr id="36" name="TextBox 35">
            <a:extLst>
              <a:ext uri="{FF2B5EF4-FFF2-40B4-BE49-F238E27FC236}">
                <a16:creationId xmlns:a16="http://schemas.microsoft.com/office/drawing/2014/main" id="{9694E283-5A50-C543-8F7B-579D6D62E801}"/>
              </a:ext>
            </a:extLst>
          </p:cNvPr>
          <p:cNvSpPr txBox="1"/>
          <p:nvPr/>
        </p:nvSpPr>
        <p:spPr>
          <a:xfrm>
            <a:off x="5043223" y="3991336"/>
            <a:ext cx="2126049" cy="1077218"/>
          </a:xfrm>
          <a:prstGeom prst="rect">
            <a:avLst/>
          </a:prstGeom>
          <a:noFill/>
        </p:spPr>
        <p:txBody>
          <a:bodyPr wrap="square" rtlCol="0">
            <a:spAutoFit/>
          </a:bodyPr>
          <a:lstStyle/>
          <a:p>
            <a:pPr algn="ctr"/>
            <a:r>
              <a:rPr lang="en-US" sz="1600" b="1" dirty="0">
                <a:solidFill>
                  <a:srgbClr val="005070"/>
                </a:solidFill>
                <a:latin typeface="Arial" panose="020B0604020202020204" pitchFamily="34" charset="0"/>
                <a:cs typeface="Arial" panose="020B0604020202020204" pitchFamily="34" charset="0"/>
              </a:rPr>
              <a:t>Dana Redden</a:t>
            </a:r>
          </a:p>
          <a:p>
            <a:pPr algn="ctr"/>
            <a:endParaRPr lang="en-US" sz="1600" b="1" dirty="0">
              <a:solidFill>
                <a:srgbClr val="005070"/>
              </a:solidFill>
              <a:latin typeface="Arial" panose="020B0604020202020204" pitchFamily="34" charset="0"/>
              <a:cs typeface="Arial" panose="020B0604020202020204" pitchFamily="34" charset="0"/>
            </a:endParaRPr>
          </a:p>
          <a:p>
            <a:pPr algn="ctr"/>
            <a:r>
              <a:rPr lang="en-US" sz="1600" dirty="0">
                <a:solidFill>
                  <a:srgbClr val="005070"/>
                </a:solidFill>
                <a:latin typeface="Arial" panose="020B0604020202020204" pitchFamily="34" charset="0"/>
                <a:cs typeface="Arial" panose="020B0604020202020204" pitchFamily="34" charset="0"/>
              </a:rPr>
              <a:t>Founder</a:t>
            </a:r>
          </a:p>
          <a:p>
            <a:pPr algn="ctr"/>
            <a:r>
              <a:rPr lang="en-US" sz="1600" dirty="0">
                <a:solidFill>
                  <a:srgbClr val="005070"/>
                </a:solidFill>
                <a:latin typeface="Arial" panose="020B0604020202020204" pitchFamily="34" charset="0"/>
                <a:cs typeface="Arial" panose="020B0604020202020204" pitchFamily="34" charset="0"/>
              </a:rPr>
              <a:t>Solar Stewards</a:t>
            </a:r>
          </a:p>
        </p:txBody>
      </p:sp>
      <p:cxnSp>
        <p:nvCxnSpPr>
          <p:cNvPr id="38" name="Straight Connector 37">
            <a:extLst>
              <a:ext uri="{FF2B5EF4-FFF2-40B4-BE49-F238E27FC236}">
                <a16:creationId xmlns:a16="http://schemas.microsoft.com/office/drawing/2014/main" id="{8477A551-4DC1-5C45-86A4-4B67ABCF5EEE}"/>
              </a:ext>
            </a:extLst>
          </p:cNvPr>
          <p:cNvCxnSpPr>
            <a:cxnSpLocks/>
          </p:cNvCxnSpPr>
          <p:nvPr/>
        </p:nvCxnSpPr>
        <p:spPr>
          <a:xfrm rot="16200000">
            <a:off x="3116181" y="3684750"/>
            <a:ext cx="0" cy="1450616"/>
          </a:xfrm>
          <a:prstGeom prst="line">
            <a:avLst/>
          </a:prstGeom>
          <a:ln>
            <a:solidFill>
              <a:srgbClr val="00507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B0C890C-3570-7B47-8416-BD66450E2AC1}"/>
              </a:ext>
            </a:extLst>
          </p:cNvPr>
          <p:cNvCxnSpPr>
            <a:cxnSpLocks/>
          </p:cNvCxnSpPr>
          <p:nvPr/>
        </p:nvCxnSpPr>
        <p:spPr>
          <a:xfrm rot="16200000">
            <a:off x="6106247" y="3684750"/>
            <a:ext cx="0" cy="1450616"/>
          </a:xfrm>
          <a:prstGeom prst="line">
            <a:avLst/>
          </a:prstGeom>
          <a:ln>
            <a:solidFill>
              <a:srgbClr val="00507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74F9094-BCB7-E543-851F-004456430846}"/>
              </a:ext>
            </a:extLst>
          </p:cNvPr>
          <p:cNvCxnSpPr>
            <a:cxnSpLocks/>
          </p:cNvCxnSpPr>
          <p:nvPr/>
        </p:nvCxnSpPr>
        <p:spPr>
          <a:xfrm rot="16200000">
            <a:off x="9144416" y="3682749"/>
            <a:ext cx="0" cy="1450616"/>
          </a:xfrm>
          <a:prstGeom prst="line">
            <a:avLst/>
          </a:prstGeom>
          <a:ln>
            <a:solidFill>
              <a:srgbClr val="005070"/>
            </a:solidFill>
          </a:ln>
        </p:spPr>
        <p:style>
          <a:lnRef idx="1">
            <a:schemeClr val="accent1"/>
          </a:lnRef>
          <a:fillRef idx="0">
            <a:schemeClr val="accent1"/>
          </a:fillRef>
          <a:effectRef idx="0">
            <a:schemeClr val="accent1"/>
          </a:effectRef>
          <a:fontRef idx="minor">
            <a:schemeClr val="tx1"/>
          </a:fontRef>
        </p:style>
      </p:cxnSp>
      <p:pic>
        <p:nvPicPr>
          <p:cNvPr id="22" name="Picture Placeholder 21" descr="A person smiling for the camera&#10;&#10;Description automatically generated with low confidence">
            <a:extLst>
              <a:ext uri="{FF2B5EF4-FFF2-40B4-BE49-F238E27FC236}">
                <a16:creationId xmlns:a16="http://schemas.microsoft.com/office/drawing/2014/main" id="{1710FE2B-35BC-7F4A-ABA1-D186DE3C0855}"/>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25577" t="16281" r="423" b="34325"/>
          <a:stretch/>
        </p:blipFill>
        <p:spPr>
          <a:xfrm>
            <a:off x="8495129" y="2541439"/>
            <a:ext cx="1298575" cy="1300163"/>
          </a:xfrm>
          <a:ln w="34925">
            <a:solidFill>
              <a:schemeClr val="accent6">
                <a:alpha val="55000"/>
              </a:schemeClr>
            </a:solidFill>
          </a:ln>
        </p:spPr>
      </p:pic>
      <p:pic>
        <p:nvPicPr>
          <p:cNvPr id="24" name="Picture Placeholder 23">
            <a:extLst>
              <a:ext uri="{FF2B5EF4-FFF2-40B4-BE49-F238E27FC236}">
                <a16:creationId xmlns:a16="http://schemas.microsoft.com/office/drawing/2014/main" id="{0BCA7BC3-5A93-ED4C-9FFC-010A8B5E6AE0}"/>
              </a:ext>
            </a:extLst>
          </p:cNvPr>
          <p:cNvPicPr>
            <a:picLocks noGrp="1" noChangeAspect="1"/>
          </p:cNvPicPr>
          <p:nvPr>
            <p:ph type="pic" sz="quarter" idx="11"/>
          </p:nvPr>
        </p:nvPicPr>
        <p:blipFill rotWithShape="1">
          <a:blip r:embed="rId5">
            <a:extLst>
              <a:ext uri="{28A0092B-C50C-407E-A947-70E740481C1C}">
                <a14:useLocalDpi xmlns:a14="http://schemas.microsoft.com/office/drawing/2010/main" val="0"/>
              </a:ext>
            </a:extLst>
          </a:blip>
          <a:srcRect t="11091" r="10481" b="21571"/>
          <a:stretch/>
        </p:blipFill>
        <p:spPr>
          <a:xfrm>
            <a:off x="2466894" y="2541439"/>
            <a:ext cx="1298575" cy="1300163"/>
          </a:xfrm>
          <a:ln w="34925">
            <a:solidFill>
              <a:schemeClr val="accent6">
                <a:alpha val="55000"/>
              </a:schemeClr>
            </a:solidFill>
          </a:ln>
        </p:spPr>
      </p:pic>
      <p:pic>
        <p:nvPicPr>
          <p:cNvPr id="6" name="Picture Placeholder 5" descr="A picture containing person, wall, indoor, suit&#10;&#10;Description automatically generated">
            <a:extLst>
              <a:ext uri="{FF2B5EF4-FFF2-40B4-BE49-F238E27FC236}">
                <a16:creationId xmlns:a16="http://schemas.microsoft.com/office/drawing/2014/main" id="{D086F324-D9E8-784E-8375-74130EA56AB1}"/>
              </a:ext>
            </a:extLst>
          </p:cNvPr>
          <p:cNvPicPr>
            <a:picLocks noGrp="1" noChangeAspect="1"/>
          </p:cNvPicPr>
          <p:nvPr>
            <p:ph type="pic" sz="quarter" idx="12"/>
          </p:nvPr>
        </p:nvPicPr>
        <p:blipFill rotWithShape="1">
          <a:blip r:embed="rId6">
            <a:extLst>
              <a:ext uri="{28A0092B-C50C-407E-A947-70E740481C1C}">
                <a14:useLocalDpi xmlns:a14="http://schemas.microsoft.com/office/drawing/2010/main" val="0"/>
              </a:ext>
            </a:extLst>
          </a:blip>
          <a:srcRect l="23327" t="1118" r="3785" b="43977"/>
          <a:stretch/>
        </p:blipFill>
        <p:spPr>
          <a:xfrm>
            <a:off x="5456238" y="2541588"/>
            <a:ext cx="1300162" cy="1298575"/>
          </a:xfrm>
          <a:ln w="34925">
            <a:solidFill>
              <a:schemeClr val="accent6">
                <a:alpha val="55000"/>
              </a:schemeClr>
            </a:solidFill>
          </a:ln>
        </p:spPr>
      </p:pic>
      <p:grpSp>
        <p:nvGrpSpPr>
          <p:cNvPr id="3" name="Group 2">
            <a:extLst>
              <a:ext uri="{FF2B5EF4-FFF2-40B4-BE49-F238E27FC236}">
                <a16:creationId xmlns:a16="http://schemas.microsoft.com/office/drawing/2014/main" id="{22023C13-26C5-CD44-9992-D78D89AC6414}"/>
              </a:ext>
            </a:extLst>
          </p:cNvPr>
          <p:cNvGrpSpPr/>
          <p:nvPr/>
        </p:nvGrpSpPr>
        <p:grpSpPr>
          <a:xfrm>
            <a:off x="1272926" y="5764705"/>
            <a:ext cx="9646147" cy="930151"/>
            <a:chOff x="4079804" y="1908964"/>
            <a:chExt cx="6516750" cy="628392"/>
          </a:xfrm>
        </p:grpSpPr>
        <p:pic>
          <p:nvPicPr>
            <p:cNvPr id="50" name="Picture 49">
              <a:extLst>
                <a:ext uri="{FF2B5EF4-FFF2-40B4-BE49-F238E27FC236}">
                  <a16:creationId xmlns:a16="http://schemas.microsoft.com/office/drawing/2014/main" id="{2501E617-022D-6748-83DD-47D5C50673FA}"/>
                </a:ext>
              </a:extLst>
            </p:cNvPr>
            <p:cNvPicPr>
              <a:picLocks noChangeAspect="1"/>
            </p:cNvPicPr>
            <p:nvPr/>
          </p:nvPicPr>
          <p:blipFill>
            <a:blip r:embed="rId7"/>
            <a:stretch>
              <a:fillRect/>
            </a:stretch>
          </p:blipFill>
          <p:spPr>
            <a:xfrm>
              <a:off x="5917244" y="2137755"/>
              <a:ext cx="800867" cy="170810"/>
            </a:xfrm>
            <a:prstGeom prst="rect">
              <a:avLst/>
            </a:prstGeom>
          </p:spPr>
        </p:pic>
        <p:pic>
          <p:nvPicPr>
            <p:cNvPr id="52" name="Picture 51">
              <a:extLst>
                <a:ext uri="{FF2B5EF4-FFF2-40B4-BE49-F238E27FC236}">
                  <a16:creationId xmlns:a16="http://schemas.microsoft.com/office/drawing/2014/main" id="{8846031C-F81B-8A4F-BEEB-0E03C80E5E13}"/>
                </a:ext>
              </a:extLst>
            </p:cNvPr>
            <p:cNvPicPr>
              <a:picLocks noChangeAspect="1"/>
            </p:cNvPicPr>
            <p:nvPr/>
          </p:nvPicPr>
          <p:blipFill rotWithShape="1">
            <a:blip r:embed="rId8"/>
            <a:srcRect r="42200"/>
            <a:stretch/>
          </p:blipFill>
          <p:spPr>
            <a:xfrm>
              <a:off x="5022711" y="2044468"/>
              <a:ext cx="657354" cy="357383"/>
            </a:xfrm>
            <a:prstGeom prst="rect">
              <a:avLst/>
            </a:prstGeom>
          </p:spPr>
        </p:pic>
        <p:pic>
          <p:nvPicPr>
            <p:cNvPr id="53" name="Picture 52">
              <a:extLst>
                <a:ext uri="{FF2B5EF4-FFF2-40B4-BE49-F238E27FC236}">
                  <a16:creationId xmlns:a16="http://schemas.microsoft.com/office/drawing/2014/main" id="{E2A7DB3F-5C0C-5642-9A40-80626709356E}"/>
                </a:ext>
              </a:extLst>
            </p:cNvPr>
            <p:cNvPicPr>
              <a:picLocks noChangeAspect="1"/>
            </p:cNvPicPr>
            <p:nvPr/>
          </p:nvPicPr>
          <p:blipFill>
            <a:blip r:embed="rId9"/>
            <a:stretch>
              <a:fillRect/>
            </a:stretch>
          </p:blipFill>
          <p:spPr>
            <a:xfrm>
              <a:off x="6889413" y="2117902"/>
              <a:ext cx="895219" cy="210516"/>
            </a:xfrm>
            <a:prstGeom prst="rect">
              <a:avLst/>
            </a:prstGeom>
          </p:spPr>
        </p:pic>
        <p:pic>
          <p:nvPicPr>
            <p:cNvPr id="54" name="Picture 53">
              <a:extLst>
                <a:ext uri="{FF2B5EF4-FFF2-40B4-BE49-F238E27FC236}">
                  <a16:creationId xmlns:a16="http://schemas.microsoft.com/office/drawing/2014/main" id="{2E50EF8A-166F-7F4F-99CF-A9EE16B2DEF5}"/>
                </a:ext>
              </a:extLst>
            </p:cNvPr>
            <p:cNvPicPr>
              <a:picLocks noChangeAspect="1"/>
            </p:cNvPicPr>
            <p:nvPr/>
          </p:nvPicPr>
          <p:blipFill>
            <a:blip r:embed="rId10"/>
            <a:stretch>
              <a:fillRect/>
            </a:stretch>
          </p:blipFill>
          <p:spPr>
            <a:xfrm>
              <a:off x="4079804" y="2119666"/>
              <a:ext cx="650534" cy="206988"/>
            </a:xfrm>
            <a:prstGeom prst="rect">
              <a:avLst/>
            </a:prstGeom>
          </p:spPr>
        </p:pic>
        <p:pic>
          <p:nvPicPr>
            <p:cNvPr id="55" name="Picture 54">
              <a:extLst>
                <a:ext uri="{FF2B5EF4-FFF2-40B4-BE49-F238E27FC236}">
                  <a16:creationId xmlns:a16="http://schemas.microsoft.com/office/drawing/2014/main" id="{991FA08D-A084-764C-90EB-91AE9CDEB6B5}"/>
                </a:ext>
              </a:extLst>
            </p:cNvPr>
            <p:cNvPicPr>
              <a:picLocks noChangeAspect="1"/>
            </p:cNvPicPr>
            <p:nvPr/>
          </p:nvPicPr>
          <p:blipFill>
            <a:blip r:embed="rId11"/>
            <a:stretch>
              <a:fillRect/>
            </a:stretch>
          </p:blipFill>
          <p:spPr>
            <a:xfrm>
              <a:off x="7772431" y="1908964"/>
              <a:ext cx="628392" cy="628392"/>
            </a:xfrm>
            <a:prstGeom prst="rect">
              <a:avLst/>
            </a:prstGeom>
          </p:spPr>
        </p:pic>
        <p:pic>
          <p:nvPicPr>
            <p:cNvPr id="56" name="Picture 55" descr="A picture containing text, vector graphics&#10;&#10;Description automatically generated">
              <a:extLst>
                <a:ext uri="{FF2B5EF4-FFF2-40B4-BE49-F238E27FC236}">
                  <a16:creationId xmlns:a16="http://schemas.microsoft.com/office/drawing/2014/main" id="{6DAB8666-4031-3B43-9058-DB14CDC2FF92}"/>
                </a:ext>
              </a:extLst>
            </p:cNvPr>
            <p:cNvPicPr>
              <a:picLocks noChangeAspect="1"/>
            </p:cNvPicPr>
            <p:nvPr/>
          </p:nvPicPr>
          <p:blipFill>
            <a:blip r:embed="rId12"/>
            <a:stretch>
              <a:fillRect/>
            </a:stretch>
          </p:blipFill>
          <p:spPr>
            <a:xfrm>
              <a:off x="9650586" y="2032244"/>
              <a:ext cx="945968" cy="381832"/>
            </a:xfrm>
            <a:prstGeom prst="rect">
              <a:avLst/>
            </a:prstGeom>
          </p:spPr>
        </p:pic>
        <p:pic>
          <p:nvPicPr>
            <p:cNvPr id="26" name="Picture 25">
              <a:extLst>
                <a:ext uri="{FF2B5EF4-FFF2-40B4-BE49-F238E27FC236}">
                  <a16:creationId xmlns:a16="http://schemas.microsoft.com/office/drawing/2014/main" id="{C0920064-0716-1C4D-A01D-BCD00C91A52F}"/>
                </a:ext>
              </a:extLst>
            </p:cNvPr>
            <p:cNvPicPr>
              <a:picLocks noChangeAspect="1"/>
            </p:cNvPicPr>
            <p:nvPr/>
          </p:nvPicPr>
          <p:blipFill>
            <a:blip r:embed="rId13"/>
            <a:stretch>
              <a:fillRect/>
            </a:stretch>
          </p:blipFill>
          <p:spPr>
            <a:xfrm>
              <a:off x="8639321" y="1946211"/>
              <a:ext cx="711944" cy="515394"/>
            </a:xfrm>
            <a:prstGeom prst="rect">
              <a:avLst/>
            </a:prstGeom>
          </p:spPr>
        </p:pic>
      </p:grpSp>
    </p:spTree>
    <p:extLst>
      <p:ext uri="{BB962C8B-B14F-4D97-AF65-F5344CB8AC3E}">
        <p14:creationId xmlns:p14="http://schemas.microsoft.com/office/powerpoint/2010/main" val="1498209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2C90E71F101AD499F27F311F92739FA" ma:contentTypeVersion="2" ma:contentTypeDescription="Create a new document." ma:contentTypeScope="" ma:versionID="aef1b6a8438d2f8e248f4dc553a09641">
  <xsd:schema xmlns:xsd="http://www.w3.org/2001/XMLSchema" xmlns:xs="http://www.w3.org/2001/XMLSchema" xmlns:p="http://schemas.microsoft.com/office/2006/metadata/properties" xmlns:ns3="5f6fd2e5-a383-4c0c-8f73-b97e30af4a89" targetNamespace="http://schemas.microsoft.com/office/2006/metadata/properties" ma:root="true" ma:fieldsID="280b1529417650e423da741a6d1be765" ns3:_="">
    <xsd:import namespace="5f6fd2e5-a383-4c0c-8f73-b97e30af4a89"/>
    <xsd:element name="properties">
      <xsd:complexType>
        <xsd:sequence>
          <xsd:element name="documentManagement">
            <xsd:complexType>
              <xsd:all>
                <xsd:element ref="ns3: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6fd2e5-a383-4c0c-8f73-b97e30af4a89" elementFormDefault="qualified">
    <xsd:import namespace="http://schemas.microsoft.com/office/2006/documentManagement/types"/>
    <xsd:import namespace="http://schemas.microsoft.com/office/infopath/2007/PartnerControls"/>
    <xsd:element name="SharedWithUsers" ma:index="9"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181605-E96E-4649-AB00-6190120D19BA}">
  <ds:schemaRefs>
    <ds:schemaRef ds:uri="http://schemas.microsoft.com/sharepoint/v3/contenttype/forms"/>
  </ds:schemaRefs>
</ds:datastoreItem>
</file>

<file path=customXml/itemProps2.xml><?xml version="1.0" encoding="utf-8"?>
<ds:datastoreItem xmlns:ds="http://schemas.openxmlformats.org/officeDocument/2006/customXml" ds:itemID="{45E6695A-C7AA-4B62-9843-D052DA721E80}">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B4838D5-ACAE-4924-86B7-C430242553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f6fd2e5-a383-4c0c-8f73-b97e30af4a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TotalTime>
  <Words>91</Words>
  <Application>Microsoft Office PowerPoint</Application>
  <PresentationFormat>Widescreen</PresentationFormat>
  <Paragraphs>24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Narrow</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Comer, Cheryl D.</dc:creator>
  <cp:lastModifiedBy>Comer, Cheryl D.</cp:lastModifiedBy>
  <cp:revision>5</cp:revision>
  <dcterms:created xsi:type="dcterms:W3CDTF">2022-02-23T20:09:19Z</dcterms:created>
  <dcterms:modified xsi:type="dcterms:W3CDTF">2022-02-25T17:50:16Z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0x01010032C90E71F101AD499F27F311F92739FA</vt:lpwstr>
  </property>
  <property fmtid="{D5CDD505-2E9C-101B-9397-08002B2CF9AE}" pid="3" name="WorkflowChangePath">
    <vt:lpwstr>3daf09dc-04f9-48af-ac0c-9d33d71d9ed2,2;3daf09dc-04f9-48af-ac0c-9d33d71d9ed2,2;3daf09dc-04f9-48af-ac0c-9d33d71d9ed2,2;3daf09dc-04f9-48af-ac0c-9d33d71d9ed2,2;</vt:lpwstr>
  </property>
  <property fmtid="{D5CDD505-2E9C-101B-9397-08002B2CF9AE}" pid="4" name="Campaign Manager">
    <vt:lpwstr/>
  </property>
  <property fmtid="{D5CDD505-2E9C-101B-9397-08002B2CF9AE}" pid="5" name="Campaign Code">
    <vt:lpwstr/>
  </property>
</Properties>
</file>