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F3817B3-219D-44BA-8F0A-A4F1AD0A0BB4}" v="12" dt="2022-02-25T16:49:46.07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01" d="100"/>
          <a:sy n="101" d="100"/>
        </p:scale>
        <p:origin x="138" y="31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exander John Headley (jheadley)" userId="64478486-7bcc-48cc-90ee-29cf346c8e76" providerId="ADAL" clId="{2F3817B3-219D-44BA-8F0A-A4F1AD0A0BB4}"/>
    <pc:docChg chg="undo custSel delSld modSld">
      <pc:chgData name="Alexander John Headley (jheadley)" userId="64478486-7bcc-48cc-90ee-29cf346c8e76" providerId="ADAL" clId="{2F3817B3-219D-44BA-8F0A-A4F1AD0A0BB4}" dt="2022-02-25T16:50:27.401" v="430" actId="20577"/>
      <pc:docMkLst>
        <pc:docMk/>
      </pc:docMkLst>
      <pc:sldChg chg="addSp delSp modSp mod">
        <pc:chgData name="Alexander John Headley (jheadley)" userId="64478486-7bcc-48cc-90ee-29cf346c8e76" providerId="ADAL" clId="{2F3817B3-219D-44BA-8F0A-A4F1AD0A0BB4}" dt="2022-02-25T16:50:27.401" v="430" actId="20577"/>
        <pc:sldMkLst>
          <pc:docMk/>
          <pc:sldMk cId="3770988262" sldId="256"/>
        </pc:sldMkLst>
        <pc:spChg chg="mod">
          <ac:chgData name="Alexander John Headley (jheadley)" userId="64478486-7bcc-48cc-90ee-29cf346c8e76" providerId="ADAL" clId="{2F3817B3-219D-44BA-8F0A-A4F1AD0A0BB4}" dt="2022-02-25T16:36:31.338" v="168" actId="208"/>
          <ac:spMkLst>
            <pc:docMk/>
            <pc:sldMk cId="3770988262" sldId="256"/>
            <ac:spMk id="35" creationId="{0F58147B-937C-4751-929F-2EAEEC407802}"/>
          </ac:spMkLst>
        </pc:spChg>
        <pc:spChg chg="mod">
          <ac:chgData name="Alexander John Headley (jheadley)" userId="64478486-7bcc-48cc-90ee-29cf346c8e76" providerId="ADAL" clId="{2F3817B3-219D-44BA-8F0A-A4F1AD0A0BB4}" dt="2022-02-25T16:36:22.067" v="165" actId="207"/>
          <ac:spMkLst>
            <pc:docMk/>
            <pc:sldMk cId="3770988262" sldId="256"/>
            <ac:spMk id="36" creationId="{F18E404B-7D90-46A6-83DA-7C0253EFF32E}"/>
          </ac:spMkLst>
        </pc:spChg>
        <pc:spChg chg="mod">
          <ac:chgData name="Alexander John Headley (jheadley)" userId="64478486-7bcc-48cc-90ee-29cf346c8e76" providerId="ADAL" clId="{2F3817B3-219D-44BA-8F0A-A4F1AD0A0BB4}" dt="2022-02-25T16:36:10.845" v="164" actId="1076"/>
          <ac:spMkLst>
            <pc:docMk/>
            <pc:sldMk cId="3770988262" sldId="256"/>
            <ac:spMk id="46" creationId="{CFF23D21-ACB4-4D91-B046-028AE36E8B4E}"/>
          </ac:spMkLst>
        </pc:spChg>
        <pc:spChg chg="mod">
          <ac:chgData name="Alexander John Headley (jheadley)" userId="64478486-7bcc-48cc-90ee-29cf346c8e76" providerId="ADAL" clId="{2F3817B3-219D-44BA-8F0A-A4F1AD0A0BB4}" dt="2022-02-25T16:49:28.010" v="413" actId="20577"/>
          <ac:spMkLst>
            <pc:docMk/>
            <pc:sldMk cId="3770988262" sldId="256"/>
            <ac:spMk id="53" creationId="{2969B610-4819-40F4-A27D-5DC5546BD70E}"/>
          </ac:spMkLst>
        </pc:spChg>
        <pc:spChg chg="mod">
          <ac:chgData name="Alexander John Headley (jheadley)" userId="64478486-7bcc-48cc-90ee-29cf346c8e76" providerId="ADAL" clId="{2F3817B3-219D-44BA-8F0A-A4F1AD0A0BB4}" dt="2022-02-25T16:32:53.133" v="131" actId="14100"/>
          <ac:spMkLst>
            <pc:docMk/>
            <pc:sldMk cId="3770988262" sldId="256"/>
            <ac:spMk id="56" creationId="{99BBCBB3-F873-40CD-B3B6-3425125619EA}"/>
          </ac:spMkLst>
        </pc:spChg>
        <pc:spChg chg="mod">
          <ac:chgData name="Alexander John Headley (jheadley)" userId="64478486-7bcc-48cc-90ee-29cf346c8e76" providerId="ADAL" clId="{2F3817B3-219D-44BA-8F0A-A4F1AD0A0BB4}" dt="2022-02-25T16:36:03.516" v="163" actId="14100"/>
          <ac:spMkLst>
            <pc:docMk/>
            <pc:sldMk cId="3770988262" sldId="256"/>
            <ac:spMk id="59" creationId="{5E79C712-89B8-4F77-A165-87D2C51C6EC5}"/>
          </ac:spMkLst>
        </pc:spChg>
        <pc:spChg chg="mod">
          <ac:chgData name="Alexander John Headley (jheadley)" userId="64478486-7bcc-48cc-90ee-29cf346c8e76" providerId="ADAL" clId="{2F3817B3-219D-44BA-8F0A-A4F1AD0A0BB4}" dt="2022-02-25T16:32:58.757" v="132" actId="120"/>
          <ac:spMkLst>
            <pc:docMk/>
            <pc:sldMk cId="3770988262" sldId="256"/>
            <ac:spMk id="62" creationId="{CD4446F4-AE48-4978-917E-7CF33DED8E23}"/>
          </ac:spMkLst>
        </pc:spChg>
        <pc:spChg chg="mod">
          <ac:chgData name="Alexander John Headley (jheadley)" userId="64478486-7bcc-48cc-90ee-29cf346c8e76" providerId="ADAL" clId="{2F3817B3-219D-44BA-8F0A-A4F1AD0A0BB4}" dt="2022-02-25T16:50:27.401" v="430" actId="20577"/>
          <ac:spMkLst>
            <pc:docMk/>
            <pc:sldMk cId="3770988262" sldId="256"/>
            <ac:spMk id="69" creationId="{39657548-4348-4FA5-8465-EA5C320382D7}"/>
          </ac:spMkLst>
        </pc:spChg>
        <pc:spChg chg="add mod">
          <ac:chgData name="Alexander John Headley (jheadley)" userId="64478486-7bcc-48cc-90ee-29cf346c8e76" providerId="ADAL" clId="{2F3817B3-219D-44BA-8F0A-A4F1AD0A0BB4}" dt="2022-02-25T16:49:04.385" v="408" actId="207"/>
          <ac:spMkLst>
            <pc:docMk/>
            <pc:sldMk cId="3770988262" sldId="256"/>
            <ac:spMk id="73" creationId="{E88B34BD-F250-49CE-BBF5-B2BFB700553E}"/>
          </ac:spMkLst>
        </pc:spChg>
        <pc:graphicFrameChg chg="add del mod">
          <ac:chgData name="Alexander John Headley (jheadley)" userId="64478486-7bcc-48cc-90ee-29cf346c8e76" providerId="ADAL" clId="{2F3817B3-219D-44BA-8F0A-A4F1AD0A0BB4}" dt="2022-02-25T16:34:20.210" v="140"/>
          <ac:graphicFrameMkLst>
            <pc:docMk/>
            <pc:sldMk cId="3770988262" sldId="256"/>
            <ac:graphicFrameMk id="72" creationId="{3F85F3D7-1782-4455-B84C-BD1956069339}"/>
          </ac:graphicFrameMkLst>
        </pc:graphicFrameChg>
        <pc:picChg chg="mod">
          <ac:chgData name="Alexander John Headley (jheadley)" userId="64478486-7bcc-48cc-90ee-29cf346c8e76" providerId="ADAL" clId="{2F3817B3-219D-44BA-8F0A-A4F1AD0A0BB4}" dt="2022-02-25T16:47:39.908" v="389" actId="208"/>
          <ac:picMkLst>
            <pc:docMk/>
            <pc:sldMk cId="3770988262" sldId="256"/>
            <ac:picMk id="1026" creationId="{72ADFF8F-D984-412A-9773-2E9CBEC5AF91}"/>
          </ac:picMkLst>
        </pc:picChg>
        <pc:picChg chg="mod">
          <ac:chgData name="Alexander John Headley (jheadley)" userId="64478486-7bcc-48cc-90ee-29cf346c8e76" providerId="ADAL" clId="{2F3817B3-219D-44BA-8F0A-A4F1AD0A0BB4}" dt="2022-02-25T16:47:47.451" v="390" actId="1076"/>
          <ac:picMkLst>
            <pc:docMk/>
            <pc:sldMk cId="3770988262" sldId="256"/>
            <ac:picMk id="1028" creationId="{2AFBC5A1-D83F-4256-81D5-20EF1C39B1C6}"/>
          </ac:picMkLst>
        </pc:picChg>
        <pc:picChg chg="mod">
          <ac:chgData name="Alexander John Headley (jheadley)" userId="64478486-7bcc-48cc-90ee-29cf346c8e76" providerId="ADAL" clId="{2F3817B3-219D-44BA-8F0A-A4F1AD0A0BB4}" dt="2022-02-25T16:49:46.078" v="414" actId="1076"/>
          <ac:picMkLst>
            <pc:docMk/>
            <pc:sldMk cId="3770988262" sldId="256"/>
            <ac:picMk id="1032" creationId="{0C366E59-3DB2-43B8-9A88-020A396B2CF0}"/>
          </ac:picMkLst>
        </pc:picChg>
      </pc:sldChg>
      <pc:sldChg chg="del">
        <pc:chgData name="Alexander John Headley (jheadley)" userId="64478486-7bcc-48cc-90ee-29cf346c8e76" providerId="ADAL" clId="{2F3817B3-219D-44BA-8F0A-A4F1AD0A0BB4}" dt="2022-02-25T16:47:55.687" v="391" actId="47"/>
        <pc:sldMkLst>
          <pc:docMk/>
          <pc:sldMk cId="1038870760" sldId="257"/>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645953-7815-440C-9BEF-D5A94F70D29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BB4E393-C0F9-40D0-A605-9B7DAA8353C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6B10FE4-A2DA-40A4-955F-4A2544893B12}"/>
              </a:ext>
            </a:extLst>
          </p:cNvPr>
          <p:cNvSpPr>
            <a:spLocks noGrp="1"/>
          </p:cNvSpPr>
          <p:nvPr>
            <p:ph type="dt" sz="half" idx="10"/>
          </p:nvPr>
        </p:nvSpPr>
        <p:spPr/>
        <p:txBody>
          <a:bodyPr/>
          <a:lstStyle/>
          <a:p>
            <a:fld id="{424B6893-98FD-4389-A3C6-0A378BE8B1B3}" type="datetimeFigureOut">
              <a:rPr lang="en-US" smtClean="0"/>
              <a:t>2/25/2022</a:t>
            </a:fld>
            <a:endParaRPr lang="en-US"/>
          </a:p>
        </p:txBody>
      </p:sp>
      <p:sp>
        <p:nvSpPr>
          <p:cNvPr id="5" name="Footer Placeholder 4">
            <a:extLst>
              <a:ext uri="{FF2B5EF4-FFF2-40B4-BE49-F238E27FC236}">
                <a16:creationId xmlns:a16="http://schemas.microsoft.com/office/drawing/2014/main" id="{6F72F3E9-9D2F-4752-A79C-809ADE01846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6FC6544-0772-4DDC-9AC2-A30F74A25585}"/>
              </a:ext>
            </a:extLst>
          </p:cNvPr>
          <p:cNvSpPr>
            <a:spLocks noGrp="1"/>
          </p:cNvSpPr>
          <p:nvPr>
            <p:ph type="sldNum" sz="quarter" idx="12"/>
          </p:nvPr>
        </p:nvSpPr>
        <p:spPr/>
        <p:txBody>
          <a:bodyPr/>
          <a:lstStyle/>
          <a:p>
            <a:fld id="{6205E721-7FFC-457F-9BEF-081D8DEF0483}" type="slidenum">
              <a:rPr lang="en-US" smtClean="0"/>
              <a:t>‹#›</a:t>
            </a:fld>
            <a:endParaRPr lang="en-US"/>
          </a:p>
        </p:txBody>
      </p:sp>
    </p:spTree>
    <p:extLst>
      <p:ext uri="{BB962C8B-B14F-4D97-AF65-F5344CB8AC3E}">
        <p14:creationId xmlns:p14="http://schemas.microsoft.com/office/powerpoint/2010/main" val="19513739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7E9650-CCB0-401F-9638-BF8A6202D57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06F71EC-14B3-4232-A1DD-E44A7EA004E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BC1D747-BF93-4A3C-9118-2B9B895D2E38}"/>
              </a:ext>
            </a:extLst>
          </p:cNvPr>
          <p:cNvSpPr>
            <a:spLocks noGrp="1"/>
          </p:cNvSpPr>
          <p:nvPr>
            <p:ph type="dt" sz="half" idx="10"/>
          </p:nvPr>
        </p:nvSpPr>
        <p:spPr/>
        <p:txBody>
          <a:bodyPr/>
          <a:lstStyle/>
          <a:p>
            <a:fld id="{424B6893-98FD-4389-A3C6-0A378BE8B1B3}" type="datetimeFigureOut">
              <a:rPr lang="en-US" smtClean="0"/>
              <a:t>2/25/2022</a:t>
            </a:fld>
            <a:endParaRPr lang="en-US"/>
          </a:p>
        </p:txBody>
      </p:sp>
      <p:sp>
        <p:nvSpPr>
          <p:cNvPr id="5" name="Footer Placeholder 4">
            <a:extLst>
              <a:ext uri="{FF2B5EF4-FFF2-40B4-BE49-F238E27FC236}">
                <a16:creationId xmlns:a16="http://schemas.microsoft.com/office/drawing/2014/main" id="{574CBC35-48F3-4095-8A73-157C07E7694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0A2E768-F9EB-4A53-AC7D-E0034EC1C4B7}"/>
              </a:ext>
            </a:extLst>
          </p:cNvPr>
          <p:cNvSpPr>
            <a:spLocks noGrp="1"/>
          </p:cNvSpPr>
          <p:nvPr>
            <p:ph type="sldNum" sz="quarter" idx="12"/>
          </p:nvPr>
        </p:nvSpPr>
        <p:spPr/>
        <p:txBody>
          <a:bodyPr/>
          <a:lstStyle/>
          <a:p>
            <a:fld id="{6205E721-7FFC-457F-9BEF-081D8DEF0483}" type="slidenum">
              <a:rPr lang="en-US" smtClean="0"/>
              <a:t>‹#›</a:t>
            </a:fld>
            <a:endParaRPr lang="en-US"/>
          </a:p>
        </p:txBody>
      </p:sp>
    </p:spTree>
    <p:extLst>
      <p:ext uri="{BB962C8B-B14F-4D97-AF65-F5344CB8AC3E}">
        <p14:creationId xmlns:p14="http://schemas.microsoft.com/office/powerpoint/2010/main" val="30309203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62B47B-59FB-477C-B91A-E1435E21AD4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4D2BE2C-2251-4ABE-A23E-7E2D18442FE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B3B4226-B099-4D62-B5EC-CFD054F6237F}"/>
              </a:ext>
            </a:extLst>
          </p:cNvPr>
          <p:cNvSpPr>
            <a:spLocks noGrp="1"/>
          </p:cNvSpPr>
          <p:nvPr>
            <p:ph type="dt" sz="half" idx="10"/>
          </p:nvPr>
        </p:nvSpPr>
        <p:spPr/>
        <p:txBody>
          <a:bodyPr/>
          <a:lstStyle/>
          <a:p>
            <a:fld id="{424B6893-98FD-4389-A3C6-0A378BE8B1B3}" type="datetimeFigureOut">
              <a:rPr lang="en-US" smtClean="0"/>
              <a:t>2/25/2022</a:t>
            </a:fld>
            <a:endParaRPr lang="en-US"/>
          </a:p>
        </p:txBody>
      </p:sp>
      <p:sp>
        <p:nvSpPr>
          <p:cNvPr id="5" name="Footer Placeholder 4">
            <a:extLst>
              <a:ext uri="{FF2B5EF4-FFF2-40B4-BE49-F238E27FC236}">
                <a16:creationId xmlns:a16="http://schemas.microsoft.com/office/drawing/2014/main" id="{EAE59320-88E5-489B-AA43-FF34DFB0FF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20F8498-DA55-4A12-BBAD-34696E4417CC}"/>
              </a:ext>
            </a:extLst>
          </p:cNvPr>
          <p:cNvSpPr>
            <a:spLocks noGrp="1"/>
          </p:cNvSpPr>
          <p:nvPr>
            <p:ph type="sldNum" sz="quarter" idx="12"/>
          </p:nvPr>
        </p:nvSpPr>
        <p:spPr/>
        <p:txBody>
          <a:bodyPr/>
          <a:lstStyle/>
          <a:p>
            <a:fld id="{6205E721-7FFC-457F-9BEF-081D8DEF0483}" type="slidenum">
              <a:rPr lang="en-US" smtClean="0"/>
              <a:t>‹#›</a:t>
            </a:fld>
            <a:endParaRPr lang="en-US"/>
          </a:p>
        </p:txBody>
      </p:sp>
    </p:spTree>
    <p:extLst>
      <p:ext uri="{BB962C8B-B14F-4D97-AF65-F5344CB8AC3E}">
        <p14:creationId xmlns:p14="http://schemas.microsoft.com/office/powerpoint/2010/main" val="31346376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417BF2-0D40-4E2B-8847-9DEE4F1F204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5BB57A4-7E91-46CD-BE68-3953588059D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5C78077B-6429-44E3-89B7-4D0C72E8424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AC045C2-748E-4120-9537-85AD72E8695E}"/>
              </a:ext>
            </a:extLst>
          </p:cNvPr>
          <p:cNvSpPr>
            <a:spLocks noGrp="1"/>
          </p:cNvSpPr>
          <p:nvPr>
            <p:ph type="dt" sz="half" idx="10"/>
          </p:nvPr>
        </p:nvSpPr>
        <p:spPr/>
        <p:txBody>
          <a:bodyPr/>
          <a:lstStyle/>
          <a:p>
            <a:fld id="{424B6893-98FD-4389-A3C6-0A378BE8B1B3}" type="datetimeFigureOut">
              <a:rPr lang="en-US" smtClean="0"/>
              <a:t>2/25/2022</a:t>
            </a:fld>
            <a:endParaRPr lang="en-US"/>
          </a:p>
        </p:txBody>
      </p:sp>
      <p:sp>
        <p:nvSpPr>
          <p:cNvPr id="6" name="Footer Placeholder 5">
            <a:extLst>
              <a:ext uri="{FF2B5EF4-FFF2-40B4-BE49-F238E27FC236}">
                <a16:creationId xmlns:a16="http://schemas.microsoft.com/office/drawing/2014/main" id="{5B9C8044-E4C6-46E9-99C3-AAC6199D456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CDB64D5-1A6F-468C-8D95-E60E613D2F4E}"/>
              </a:ext>
            </a:extLst>
          </p:cNvPr>
          <p:cNvSpPr>
            <a:spLocks noGrp="1"/>
          </p:cNvSpPr>
          <p:nvPr>
            <p:ph type="sldNum" sz="quarter" idx="12"/>
          </p:nvPr>
        </p:nvSpPr>
        <p:spPr/>
        <p:txBody>
          <a:bodyPr/>
          <a:lstStyle/>
          <a:p>
            <a:fld id="{6205E721-7FFC-457F-9BEF-081D8DEF0483}" type="slidenum">
              <a:rPr lang="en-US" smtClean="0"/>
              <a:t>‹#›</a:t>
            </a:fld>
            <a:endParaRPr lang="en-US"/>
          </a:p>
        </p:txBody>
      </p:sp>
    </p:spTree>
    <p:extLst>
      <p:ext uri="{BB962C8B-B14F-4D97-AF65-F5344CB8AC3E}">
        <p14:creationId xmlns:p14="http://schemas.microsoft.com/office/powerpoint/2010/main" val="38797845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927F4E-1E64-40EE-B6DD-06A508DA24D2}"/>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575D4D5D-BCBD-4FD7-AAB8-9FD74C6A77F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DDE78AB-DF91-4D09-B065-750875E2C10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1F7198B-5632-4652-8985-60B08D588B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5616798-65B5-407D-B6C0-648EE53DC1A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D5B3020-3F6D-4E82-85AA-B164D7D9499C}"/>
              </a:ext>
            </a:extLst>
          </p:cNvPr>
          <p:cNvSpPr>
            <a:spLocks noGrp="1"/>
          </p:cNvSpPr>
          <p:nvPr>
            <p:ph type="dt" sz="half" idx="10"/>
          </p:nvPr>
        </p:nvSpPr>
        <p:spPr/>
        <p:txBody>
          <a:bodyPr/>
          <a:lstStyle/>
          <a:p>
            <a:fld id="{424B6893-98FD-4389-A3C6-0A378BE8B1B3}" type="datetimeFigureOut">
              <a:rPr lang="en-US" smtClean="0"/>
              <a:t>2/25/2022</a:t>
            </a:fld>
            <a:endParaRPr lang="en-US"/>
          </a:p>
        </p:txBody>
      </p:sp>
      <p:sp>
        <p:nvSpPr>
          <p:cNvPr id="8" name="Footer Placeholder 7">
            <a:extLst>
              <a:ext uri="{FF2B5EF4-FFF2-40B4-BE49-F238E27FC236}">
                <a16:creationId xmlns:a16="http://schemas.microsoft.com/office/drawing/2014/main" id="{37AB88C3-1963-47E8-808A-3CC63AAD315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37A4A286-CA20-4C0D-8361-9E6600D96198}"/>
              </a:ext>
            </a:extLst>
          </p:cNvPr>
          <p:cNvSpPr>
            <a:spLocks noGrp="1"/>
          </p:cNvSpPr>
          <p:nvPr>
            <p:ph type="sldNum" sz="quarter" idx="12"/>
          </p:nvPr>
        </p:nvSpPr>
        <p:spPr/>
        <p:txBody>
          <a:bodyPr/>
          <a:lstStyle/>
          <a:p>
            <a:fld id="{6205E721-7FFC-457F-9BEF-081D8DEF0483}" type="slidenum">
              <a:rPr lang="en-US" smtClean="0"/>
              <a:t>‹#›</a:t>
            </a:fld>
            <a:endParaRPr lang="en-US"/>
          </a:p>
        </p:txBody>
      </p:sp>
    </p:spTree>
    <p:extLst>
      <p:ext uri="{BB962C8B-B14F-4D97-AF65-F5344CB8AC3E}">
        <p14:creationId xmlns:p14="http://schemas.microsoft.com/office/powerpoint/2010/main" val="24645782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A13A9B-DDF1-4539-9221-38CD4D595D8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BCD74F8-A400-41B0-9B8E-C917082C6D6F}"/>
              </a:ext>
            </a:extLst>
          </p:cNvPr>
          <p:cNvSpPr>
            <a:spLocks noGrp="1"/>
          </p:cNvSpPr>
          <p:nvPr>
            <p:ph type="dt" sz="half" idx="10"/>
          </p:nvPr>
        </p:nvSpPr>
        <p:spPr/>
        <p:txBody>
          <a:bodyPr/>
          <a:lstStyle/>
          <a:p>
            <a:fld id="{424B6893-98FD-4389-A3C6-0A378BE8B1B3}" type="datetimeFigureOut">
              <a:rPr lang="en-US" smtClean="0"/>
              <a:t>2/25/2022</a:t>
            </a:fld>
            <a:endParaRPr lang="en-US"/>
          </a:p>
        </p:txBody>
      </p:sp>
      <p:sp>
        <p:nvSpPr>
          <p:cNvPr id="4" name="Footer Placeholder 3">
            <a:extLst>
              <a:ext uri="{FF2B5EF4-FFF2-40B4-BE49-F238E27FC236}">
                <a16:creationId xmlns:a16="http://schemas.microsoft.com/office/drawing/2014/main" id="{EAE045D4-FE41-4AAC-96DA-4080DEDCD3F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31EF9E7-CA01-49E6-8334-8618BE7C13ED}"/>
              </a:ext>
            </a:extLst>
          </p:cNvPr>
          <p:cNvSpPr>
            <a:spLocks noGrp="1"/>
          </p:cNvSpPr>
          <p:nvPr>
            <p:ph type="sldNum" sz="quarter" idx="12"/>
          </p:nvPr>
        </p:nvSpPr>
        <p:spPr/>
        <p:txBody>
          <a:bodyPr/>
          <a:lstStyle/>
          <a:p>
            <a:fld id="{6205E721-7FFC-457F-9BEF-081D8DEF0483}" type="slidenum">
              <a:rPr lang="en-US" smtClean="0"/>
              <a:t>‹#›</a:t>
            </a:fld>
            <a:endParaRPr lang="en-US"/>
          </a:p>
        </p:txBody>
      </p:sp>
    </p:spTree>
    <p:extLst>
      <p:ext uri="{BB962C8B-B14F-4D97-AF65-F5344CB8AC3E}">
        <p14:creationId xmlns:p14="http://schemas.microsoft.com/office/powerpoint/2010/main" val="2203719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96795C8-6AE5-4856-9D40-B7B569D0C96C}"/>
              </a:ext>
            </a:extLst>
          </p:cNvPr>
          <p:cNvSpPr>
            <a:spLocks noGrp="1"/>
          </p:cNvSpPr>
          <p:nvPr>
            <p:ph type="dt" sz="half" idx="10"/>
          </p:nvPr>
        </p:nvSpPr>
        <p:spPr/>
        <p:txBody>
          <a:bodyPr/>
          <a:lstStyle/>
          <a:p>
            <a:fld id="{424B6893-98FD-4389-A3C6-0A378BE8B1B3}" type="datetimeFigureOut">
              <a:rPr lang="en-US" smtClean="0"/>
              <a:t>2/25/2022</a:t>
            </a:fld>
            <a:endParaRPr lang="en-US"/>
          </a:p>
        </p:txBody>
      </p:sp>
      <p:sp>
        <p:nvSpPr>
          <p:cNvPr id="3" name="Footer Placeholder 2">
            <a:extLst>
              <a:ext uri="{FF2B5EF4-FFF2-40B4-BE49-F238E27FC236}">
                <a16:creationId xmlns:a16="http://schemas.microsoft.com/office/drawing/2014/main" id="{EDD3226F-2553-4A51-BCA0-8980635CF3C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765D39B-82A6-4674-87F9-882E6BA6ED62}"/>
              </a:ext>
            </a:extLst>
          </p:cNvPr>
          <p:cNvSpPr>
            <a:spLocks noGrp="1"/>
          </p:cNvSpPr>
          <p:nvPr>
            <p:ph type="sldNum" sz="quarter" idx="12"/>
          </p:nvPr>
        </p:nvSpPr>
        <p:spPr/>
        <p:txBody>
          <a:bodyPr/>
          <a:lstStyle/>
          <a:p>
            <a:fld id="{6205E721-7FFC-457F-9BEF-081D8DEF0483}" type="slidenum">
              <a:rPr lang="en-US" smtClean="0"/>
              <a:t>‹#›</a:t>
            </a:fld>
            <a:endParaRPr lang="en-US"/>
          </a:p>
        </p:txBody>
      </p:sp>
    </p:spTree>
    <p:extLst>
      <p:ext uri="{BB962C8B-B14F-4D97-AF65-F5344CB8AC3E}">
        <p14:creationId xmlns:p14="http://schemas.microsoft.com/office/powerpoint/2010/main" val="24789674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3F9CEE-D633-4328-9249-80DFDF069C9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B129501-0D2B-4099-808F-73DD6BC37FA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6037AAF-CF9D-47F2-B845-8D10737BA43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4996E1F-B74E-4C29-BE58-4F4FE750ED7A}"/>
              </a:ext>
            </a:extLst>
          </p:cNvPr>
          <p:cNvSpPr>
            <a:spLocks noGrp="1"/>
          </p:cNvSpPr>
          <p:nvPr>
            <p:ph type="dt" sz="half" idx="10"/>
          </p:nvPr>
        </p:nvSpPr>
        <p:spPr/>
        <p:txBody>
          <a:bodyPr/>
          <a:lstStyle/>
          <a:p>
            <a:fld id="{424B6893-98FD-4389-A3C6-0A378BE8B1B3}" type="datetimeFigureOut">
              <a:rPr lang="en-US" smtClean="0"/>
              <a:t>2/25/2022</a:t>
            </a:fld>
            <a:endParaRPr lang="en-US"/>
          </a:p>
        </p:txBody>
      </p:sp>
      <p:sp>
        <p:nvSpPr>
          <p:cNvPr id="6" name="Footer Placeholder 5">
            <a:extLst>
              <a:ext uri="{FF2B5EF4-FFF2-40B4-BE49-F238E27FC236}">
                <a16:creationId xmlns:a16="http://schemas.microsoft.com/office/drawing/2014/main" id="{1B3BDBD0-B0F8-4EFC-A6FE-C77EDAA0BD8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57258B9-01A3-48D8-98EC-268FF9F648E3}"/>
              </a:ext>
            </a:extLst>
          </p:cNvPr>
          <p:cNvSpPr>
            <a:spLocks noGrp="1"/>
          </p:cNvSpPr>
          <p:nvPr>
            <p:ph type="sldNum" sz="quarter" idx="12"/>
          </p:nvPr>
        </p:nvSpPr>
        <p:spPr/>
        <p:txBody>
          <a:bodyPr/>
          <a:lstStyle/>
          <a:p>
            <a:fld id="{6205E721-7FFC-457F-9BEF-081D8DEF0483}" type="slidenum">
              <a:rPr lang="en-US" smtClean="0"/>
              <a:t>‹#›</a:t>
            </a:fld>
            <a:endParaRPr lang="en-US"/>
          </a:p>
        </p:txBody>
      </p:sp>
    </p:spTree>
    <p:extLst>
      <p:ext uri="{BB962C8B-B14F-4D97-AF65-F5344CB8AC3E}">
        <p14:creationId xmlns:p14="http://schemas.microsoft.com/office/powerpoint/2010/main" val="13072874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710595-3012-421A-91ED-6DE93C0853B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2F48236-50F2-4C58-B29B-124544CB824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8DA0AA1-36FC-496A-950F-9B290CCDEAA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C34C62A-08E4-4DBF-84BB-AB87081BA62F}"/>
              </a:ext>
            </a:extLst>
          </p:cNvPr>
          <p:cNvSpPr>
            <a:spLocks noGrp="1"/>
          </p:cNvSpPr>
          <p:nvPr>
            <p:ph type="dt" sz="half" idx="10"/>
          </p:nvPr>
        </p:nvSpPr>
        <p:spPr/>
        <p:txBody>
          <a:bodyPr/>
          <a:lstStyle/>
          <a:p>
            <a:fld id="{424B6893-98FD-4389-A3C6-0A378BE8B1B3}" type="datetimeFigureOut">
              <a:rPr lang="en-US" smtClean="0"/>
              <a:t>2/25/2022</a:t>
            </a:fld>
            <a:endParaRPr lang="en-US"/>
          </a:p>
        </p:txBody>
      </p:sp>
      <p:sp>
        <p:nvSpPr>
          <p:cNvPr id="6" name="Footer Placeholder 5">
            <a:extLst>
              <a:ext uri="{FF2B5EF4-FFF2-40B4-BE49-F238E27FC236}">
                <a16:creationId xmlns:a16="http://schemas.microsoft.com/office/drawing/2014/main" id="{05FAC972-A3DF-427F-960E-C32508060B0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C06A5C8-96E8-442D-9467-A554ED21625C}"/>
              </a:ext>
            </a:extLst>
          </p:cNvPr>
          <p:cNvSpPr>
            <a:spLocks noGrp="1"/>
          </p:cNvSpPr>
          <p:nvPr>
            <p:ph type="sldNum" sz="quarter" idx="12"/>
          </p:nvPr>
        </p:nvSpPr>
        <p:spPr/>
        <p:txBody>
          <a:bodyPr/>
          <a:lstStyle/>
          <a:p>
            <a:fld id="{6205E721-7FFC-457F-9BEF-081D8DEF0483}" type="slidenum">
              <a:rPr lang="en-US" smtClean="0"/>
              <a:t>‹#›</a:t>
            </a:fld>
            <a:endParaRPr lang="en-US"/>
          </a:p>
        </p:txBody>
      </p:sp>
    </p:spTree>
    <p:extLst>
      <p:ext uri="{BB962C8B-B14F-4D97-AF65-F5344CB8AC3E}">
        <p14:creationId xmlns:p14="http://schemas.microsoft.com/office/powerpoint/2010/main" val="34708754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571CA5-29A5-4573-87A2-9328A4A739D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534F8EEB-AE00-4431-A502-7784454E83A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D2F4023-52B0-4931-B58B-E2A18E1927AA}"/>
              </a:ext>
            </a:extLst>
          </p:cNvPr>
          <p:cNvSpPr>
            <a:spLocks noGrp="1"/>
          </p:cNvSpPr>
          <p:nvPr>
            <p:ph type="dt" sz="half" idx="10"/>
          </p:nvPr>
        </p:nvSpPr>
        <p:spPr/>
        <p:txBody>
          <a:bodyPr/>
          <a:lstStyle/>
          <a:p>
            <a:fld id="{424B6893-98FD-4389-A3C6-0A378BE8B1B3}" type="datetimeFigureOut">
              <a:rPr lang="en-US" smtClean="0"/>
              <a:t>2/25/2022</a:t>
            </a:fld>
            <a:endParaRPr lang="en-US"/>
          </a:p>
        </p:txBody>
      </p:sp>
      <p:sp>
        <p:nvSpPr>
          <p:cNvPr id="5" name="Footer Placeholder 4">
            <a:extLst>
              <a:ext uri="{FF2B5EF4-FFF2-40B4-BE49-F238E27FC236}">
                <a16:creationId xmlns:a16="http://schemas.microsoft.com/office/drawing/2014/main" id="{A0F7613C-F693-4423-9115-E2194E9C785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BB5B1CD-5359-4A15-B06E-C3147FE17F1D}"/>
              </a:ext>
            </a:extLst>
          </p:cNvPr>
          <p:cNvSpPr>
            <a:spLocks noGrp="1"/>
          </p:cNvSpPr>
          <p:nvPr>
            <p:ph type="sldNum" sz="quarter" idx="12"/>
          </p:nvPr>
        </p:nvSpPr>
        <p:spPr/>
        <p:txBody>
          <a:bodyPr/>
          <a:lstStyle/>
          <a:p>
            <a:fld id="{6205E721-7FFC-457F-9BEF-081D8DEF0483}" type="slidenum">
              <a:rPr lang="en-US" smtClean="0"/>
              <a:t>‹#›</a:t>
            </a:fld>
            <a:endParaRPr lang="en-US"/>
          </a:p>
        </p:txBody>
      </p:sp>
    </p:spTree>
    <p:extLst>
      <p:ext uri="{BB962C8B-B14F-4D97-AF65-F5344CB8AC3E}">
        <p14:creationId xmlns:p14="http://schemas.microsoft.com/office/powerpoint/2010/main" val="19560125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B4602C1-BEEC-4685-B00B-6EEF4E3E1B88}"/>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7DCB422-FD6F-47C5-9A5E-60A675DCDAB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26E7B6F-40FD-402A-ADBF-B1D14CE3C5DF}"/>
              </a:ext>
            </a:extLst>
          </p:cNvPr>
          <p:cNvSpPr>
            <a:spLocks noGrp="1"/>
          </p:cNvSpPr>
          <p:nvPr>
            <p:ph type="dt" sz="half" idx="10"/>
          </p:nvPr>
        </p:nvSpPr>
        <p:spPr/>
        <p:txBody>
          <a:bodyPr/>
          <a:lstStyle/>
          <a:p>
            <a:fld id="{424B6893-98FD-4389-A3C6-0A378BE8B1B3}" type="datetimeFigureOut">
              <a:rPr lang="en-US" smtClean="0"/>
              <a:t>2/25/2022</a:t>
            </a:fld>
            <a:endParaRPr lang="en-US"/>
          </a:p>
        </p:txBody>
      </p:sp>
      <p:sp>
        <p:nvSpPr>
          <p:cNvPr id="5" name="Footer Placeholder 4">
            <a:extLst>
              <a:ext uri="{FF2B5EF4-FFF2-40B4-BE49-F238E27FC236}">
                <a16:creationId xmlns:a16="http://schemas.microsoft.com/office/drawing/2014/main" id="{6335562E-3725-4A69-8B58-868D8E8BD96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668F77-B645-40DD-9DF9-87E33658063E}"/>
              </a:ext>
            </a:extLst>
          </p:cNvPr>
          <p:cNvSpPr>
            <a:spLocks noGrp="1"/>
          </p:cNvSpPr>
          <p:nvPr>
            <p:ph type="sldNum" sz="quarter" idx="12"/>
          </p:nvPr>
        </p:nvSpPr>
        <p:spPr/>
        <p:txBody>
          <a:bodyPr/>
          <a:lstStyle/>
          <a:p>
            <a:fld id="{6205E721-7FFC-457F-9BEF-081D8DEF0483}" type="slidenum">
              <a:rPr lang="en-US" smtClean="0"/>
              <a:t>‹#›</a:t>
            </a:fld>
            <a:endParaRPr lang="en-US"/>
          </a:p>
        </p:txBody>
      </p:sp>
    </p:spTree>
    <p:extLst>
      <p:ext uri="{BB962C8B-B14F-4D97-AF65-F5344CB8AC3E}">
        <p14:creationId xmlns:p14="http://schemas.microsoft.com/office/powerpoint/2010/main" val="36014901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4E0E8C6-9B90-490E-AFF8-71287D643F0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71B4C79-D173-4B23-ACCC-F4AA4B9675E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6AC7AFB-AE70-4220-94BD-2D8ECB9C4DF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24B6893-98FD-4389-A3C6-0A378BE8B1B3}" type="datetimeFigureOut">
              <a:rPr lang="en-US" smtClean="0"/>
              <a:t>2/25/2022</a:t>
            </a:fld>
            <a:endParaRPr lang="en-US"/>
          </a:p>
        </p:txBody>
      </p:sp>
      <p:sp>
        <p:nvSpPr>
          <p:cNvPr id="5" name="Footer Placeholder 4">
            <a:extLst>
              <a:ext uri="{FF2B5EF4-FFF2-40B4-BE49-F238E27FC236}">
                <a16:creationId xmlns:a16="http://schemas.microsoft.com/office/drawing/2014/main" id="{3EBE5263-7402-4959-8A69-BB5FE8B2FA4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833D6FB3-9A1A-41FB-B57B-67EB89D116D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205E721-7FFC-457F-9BEF-081D8DEF0483}" type="slidenum">
              <a:rPr lang="en-US" smtClean="0"/>
              <a:t>‹#›</a:t>
            </a:fld>
            <a:endParaRPr lang="en-US"/>
          </a:p>
        </p:txBody>
      </p:sp>
    </p:spTree>
    <p:extLst>
      <p:ext uri="{BB962C8B-B14F-4D97-AF65-F5344CB8AC3E}">
        <p14:creationId xmlns:p14="http://schemas.microsoft.com/office/powerpoint/2010/main" val="42477471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72ADFF8F-D984-412A-9773-2E9CBEC5AF9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12051" y="3674936"/>
            <a:ext cx="2477085" cy="1533434"/>
          </a:xfrm>
          <a:prstGeom prst="rect">
            <a:avLst/>
          </a:prstGeom>
          <a:solidFill>
            <a:schemeClr val="accent6"/>
          </a:solidFill>
        </p:spPr>
      </p:pic>
      <p:sp>
        <p:nvSpPr>
          <p:cNvPr id="35" name="Freeform: Shape 34">
            <a:extLst>
              <a:ext uri="{FF2B5EF4-FFF2-40B4-BE49-F238E27FC236}">
                <a16:creationId xmlns:a16="http://schemas.microsoft.com/office/drawing/2014/main" id="{0F58147B-937C-4751-929F-2EAEEC407802}"/>
              </a:ext>
            </a:extLst>
          </p:cNvPr>
          <p:cNvSpPr/>
          <p:nvPr/>
        </p:nvSpPr>
        <p:spPr>
          <a:xfrm>
            <a:off x="4503096" y="1428771"/>
            <a:ext cx="3184110" cy="1770761"/>
          </a:xfrm>
          <a:custGeom>
            <a:avLst/>
            <a:gdLst>
              <a:gd name="connsiteX0" fmla="*/ 1257300 w 2514600"/>
              <a:gd name="connsiteY0" fmla="*/ 0 h 1398430"/>
              <a:gd name="connsiteX1" fmla="*/ 2514600 w 2514600"/>
              <a:gd name="connsiteY1" fmla="*/ 1257300 h 1398430"/>
              <a:gd name="connsiteX2" fmla="*/ 2511256 w 2514600"/>
              <a:gd name="connsiteY2" fmla="*/ 1323525 h 1398430"/>
              <a:gd name="connsiteX3" fmla="*/ 2503051 w 2514600"/>
              <a:gd name="connsiteY3" fmla="*/ 1319573 h 1398430"/>
              <a:gd name="connsiteX4" fmla="*/ 1957754 w 2514600"/>
              <a:gd name="connsiteY4" fmla="*/ 1209483 h 1398430"/>
              <a:gd name="connsiteX5" fmla="*/ 1289998 w 2514600"/>
              <a:gd name="connsiteY5" fmla="*/ 1378565 h 1398430"/>
              <a:gd name="connsiteX6" fmla="*/ 1257300 w 2514600"/>
              <a:gd name="connsiteY6" fmla="*/ 1398430 h 1398430"/>
              <a:gd name="connsiteX7" fmla="*/ 1224602 w 2514600"/>
              <a:gd name="connsiteY7" fmla="*/ 1378565 h 1398430"/>
              <a:gd name="connsiteX8" fmla="*/ 556846 w 2514600"/>
              <a:gd name="connsiteY8" fmla="*/ 1209483 h 1398430"/>
              <a:gd name="connsiteX9" fmla="*/ 11549 w 2514600"/>
              <a:gd name="connsiteY9" fmla="*/ 1319573 h 1398430"/>
              <a:gd name="connsiteX10" fmla="*/ 3344 w 2514600"/>
              <a:gd name="connsiteY10" fmla="*/ 1323525 h 1398430"/>
              <a:gd name="connsiteX11" fmla="*/ 0 w 2514600"/>
              <a:gd name="connsiteY11" fmla="*/ 1257300 h 1398430"/>
              <a:gd name="connsiteX12" fmla="*/ 1257300 w 2514600"/>
              <a:gd name="connsiteY12" fmla="*/ 0 h 1398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514600" h="1398430">
                <a:moveTo>
                  <a:pt x="1257300" y="0"/>
                </a:moveTo>
                <a:cubicBezTo>
                  <a:pt x="1951688" y="0"/>
                  <a:pt x="2514600" y="562912"/>
                  <a:pt x="2514600" y="1257300"/>
                </a:cubicBezTo>
                <a:lnTo>
                  <a:pt x="2511256" y="1323525"/>
                </a:lnTo>
                <a:lnTo>
                  <a:pt x="2503051" y="1319573"/>
                </a:lnTo>
                <a:cubicBezTo>
                  <a:pt x="2335448" y="1248683"/>
                  <a:pt x="2151179" y="1209483"/>
                  <a:pt x="1957754" y="1209483"/>
                </a:cubicBezTo>
                <a:cubicBezTo>
                  <a:pt x="1715973" y="1209483"/>
                  <a:pt x="1488498" y="1270734"/>
                  <a:pt x="1289998" y="1378565"/>
                </a:cubicBezTo>
                <a:lnTo>
                  <a:pt x="1257300" y="1398430"/>
                </a:lnTo>
                <a:lnTo>
                  <a:pt x="1224602" y="1378565"/>
                </a:lnTo>
                <a:cubicBezTo>
                  <a:pt x="1026103" y="1270734"/>
                  <a:pt x="798627" y="1209483"/>
                  <a:pt x="556846" y="1209483"/>
                </a:cubicBezTo>
                <a:cubicBezTo>
                  <a:pt x="363421" y="1209483"/>
                  <a:pt x="179152" y="1248683"/>
                  <a:pt x="11549" y="1319573"/>
                </a:cubicBezTo>
                <a:lnTo>
                  <a:pt x="3344" y="1323525"/>
                </a:lnTo>
                <a:lnTo>
                  <a:pt x="0" y="1257300"/>
                </a:lnTo>
                <a:cubicBezTo>
                  <a:pt x="0" y="562912"/>
                  <a:pt x="562912" y="0"/>
                  <a:pt x="1257300" y="0"/>
                </a:cubicBezTo>
                <a:close/>
              </a:path>
            </a:pathLst>
          </a:custGeom>
          <a:noFill/>
          <a:ln w="38100" cap="flat" cmpd="sng" algn="ctr">
            <a:solidFill>
              <a:schemeClr val="accent6"/>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badi" panose="020B0604020202020204" pitchFamily="34" charset="0"/>
              <a:cs typeface="Aharoni" panose="02010803020104030203" pitchFamily="2" charset="-79"/>
            </a:endParaRPr>
          </a:p>
        </p:txBody>
      </p:sp>
      <p:sp>
        <p:nvSpPr>
          <p:cNvPr id="36" name="Freeform: Shape 35">
            <a:extLst>
              <a:ext uri="{FF2B5EF4-FFF2-40B4-BE49-F238E27FC236}">
                <a16:creationId xmlns:a16="http://schemas.microsoft.com/office/drawing/2014/main" id="{F18E404B-7D90-46A6-83DA-7C0253EFF32E}"/>
              </a:ext>
            </a:extLst>
          </p:cNvPr>
          <p:cNvSpPr/>
          <p:nvPr/>
        </p:nvSpPr>
        <p:spPr>
          <a:xfrm>
            <a:off x="6265358" y="3140424"/>
            <a:ext cx="1396722" cy="1225990"/>
          </a:xfrm>
          <a:custGeom>
            <a:avLst/>
            <a:gdLst>
              <a:gd name="connsiteX0" fmla="*/ 566037 w 1103039"/>
              <a:gd name="connsiteY0" fmla="*/ 0 h 968206"/>
              <a:gd name="connsiteX1" fmla="*/ 1055957 w 1103039"/>
              <a:gd name="connsiteY1" fmla="*/ 98910 h 968206"/>
              <a:gd name="connsiteX2" fmla="*/ 1103039 w 1103039"/>
              <a:gd name="connsiteY2" fmla="*/ 121591 h 968206"/>
              <a:gd name="connsiteX3" fmla="*/ 1097339 w 1103039"/>
              <a:gd name="connsiteY3" fmla="*/ 158939 h 968206"/>
              <a:gd name="connsiteX4" fmla="*/ 568552 w 1103039"/>
              <a:gd name="connsiteY4" fmla="*/ 948122 h 968206"/>
              <a:gd name="connsiteX5" fmla="*/ 535493 w 1103039"/>
              <a:gd name="connsiteY5" fmla="*/ 968206 h 968206"/>
              <a:gd name="connsiteX6" fmla="*/ 503055 w 1103039"/>
              <a:gd name="connsiteY6" fmla="*/ 842053 h 968206"/>
              <a:gd name="connsiteX7" fmla="*/ 56237 w 1103039"/>
              <a:gd name="connsiteY7" fmla="*/ 177631 h 968206"/>
              <a:gd name="connsiteX8" fmla="*/ 0 w 1103039"/>
              <a:gd name="connsiteY8" fmla="*/ 135578 h 968206"/>
              <a:gd name="connsiteX9" fmla="*/ 76117 w 1103039"/>
              <a:gd name="connsiteY9" fmla="*/ 98910 h 968206"/>
              <a:gd name="connsiteX10" fmla="*/ 566037 w 1103039"/>
              <a:gd name="connsiteY10" fmla="*/ 0 h 9682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03039" h="968206">
                <a:moveTo>
                  <a:pt x="566037" y="0"/>
                </a:moveTo>
                <a:cubicBezTo>
                  <a:pt x="739819" y="0"/>
                  <a:pt x="905375" y="35220"/>
                  <a:pt x="1055957" y="98910"/>
                </a:cubicBezTo>
                <a:lnTo>
                  <a:pt x="1103039" y="121591"/>
                </a:lnTo>
                <a:lnTo>
                  <a:pt x="1097339" y="158939"/>
                </a:lnTo>
                <a:cubicBezTo>
                  <a:pt x="1030346" y="486328"/>
                  <a:pt x="836107" y="767365"/>
                  <a:pt x="568552" y="948122"/>
                </a:cubicBezTo>
                <a:lnTo>
                  <a:pt x="535493" y="968206"/>
                </a:lnTo>
                <a:lnTo>
                  <a:pt x="503055" y="842053"/>
                </a:lnTo>
                <a:cubicBezTo>
                  <a:pt x="421192" y="578853"/>
                  <a:pt x="263802" y="348930"/>
                  <a:pt x="56237" y="177631"/>
                </a:cubicBezTo>
                <a:lnTo>
                  <a:pt x="0" y="135578"/>
                </a:lnTo>
                <a:lnTo>
                  <a:pt x="76117" y="98910"/>
                </a:lnTo>
                <a:cubicBezTo>
                  <a:pt x="226699" y="35220"/>
                  <a:pt x="392255" y="0"/>
                  <a:pt x="566037" y="0"/>
                </a:cubicBezTo>
                <a:close/>
              </a:path>
            </a:pathLst>
          </a:custGeom>
          <a:solidFill>
            <a:schemeClr val="accent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badi" panose="020B0604020202020204" pitchFamily="34" charset="0"/>
              <a:cs typeface="Aharoni" panose="02010803020104030203" pitchFamily="2" charset="-79"/>
            </a:endParaRPr>
          </a:p>
        </p:txBody>
      </p:sp>
      <p:sp>
        <p:nvSpPr>
          <p:cNvPr id="37" name="Freeform: Shape 36">
            <a:extLst>
              <a:ext uri="{FF2B5EF4-FFF2-40B4-BE49-F238E27FC236}">
                <a16:creationId xmlns:a16="http://schemas.microsoft.com/office/drawing/2014/main" id="{531F882B-0906-4D02-9DF1-1B16BCE04791}"/>
              </a:ext>
            </a:extLst>
          </p:cNvPr>
          <p:cNvSpPr/>
          <p:nvPr/>
        </p:nvSpPr>
        <p:spPr>
          <a:xfrm>
            <a:off x="4528491" y="3142121"/>
            <a:ext cx="1394925" cy="1224293"/>
          </a:xfrm>
          <a:custGeom>
            <a:avLst/>
            <a:gdLst>
              <a:gd name="connsiteX0" fmla="*/ 536791 w 1101620"/>
              <a:gd name="connsiteY0" fmla="*/ 0 h 966866"/>
              <a:gd name="connsiteX1" fmla="*/ 1026189 w 1101620"/>
              <a:gd name="connsiteY1" fmla="*/ 98805 h 966866"/>
              <a:gd name="connsiteX2" fmla="*/ 1101620 w 1101620"/>
              <a:gd name="connsiteY2" fmla="*/ 135142 h 966866"/>
              <a:gd name="connsiteX3" fmla="*/ 1046591 w 1101620"/>
              <a:gd name="connsiteY3" fmla="*/ 176291 h 966866"/>
              <a:gd name="connsiteX4" fmla="*/ 599773 w 1101620"/>
              <a:gd name="connsiteY4" fmla="*/ 840713 h 966866"/>
              <a:gd name="connsiteX5" fmla="*/ 567335 w 1101620"/>
              <a:gd name="connsiteY5" fmla="*/ 966866 h 966866"/>
              <a:gd name="connsiteX6" fmla="*/ 534276 w 1101620"/>
              <a:gd name="connsiteY6" fmla="*/ 946782 h 966866"/>
              <a:gd name="connsiteX7" fmla="*/ 5489 w 1101620"/>
              <a:gd name="connsiteY7" fmla="*/ 157599 h 966866"/>
              <a:gd name="connsiteX8" fmla="*/ 0 w 1101620"/>
              <a:gd name="connsiteY8" fmla="*/ 121635 h 966866"/>
              <a:gd name="connsiteX9" fmla="*/ 47393 w 1101620"/>
              <a:gd name="connsiteY9" fmla="*/ 98805 h 966866"/>
              <a:gd name="connsiteX10" fmla="*/ 536791 w 1101620"/>
              <a:gd name="connsiteY10" fmla="*/ 0 h 966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01620" h="966866">
                <a:moveTo>
                  <a:pt x="536791" y="0"/>
                </a:moveTo>
                <a:cubicBezTo>
                  <a:pt x="710388" y="0"/>
                  <a:pt x="875768" y="35182"/>
                  <a:pt x="1026189" y="98805"/>
                </a:cubicBezTo>
                <a:lnTo>
                  <a:pt x="1101620" y="135142"/>
                </a:lnTo>
                <a:lnTo>
                  <a:pt x="1046591" y="176291"/>
                </a:lnTo>
                <a:cubicBezTo>
                  <a:pt x="839026" y="347590"/>
                  <a:pt x="681637" y="577513"/>
                  <a:pt x="599773" y="840713"/>
                </a:cubicBezTo>
                <a:lnTo>
                  <a:pt x="567335" y="966866"/>
                </a:lnTo>
                <a:lnTo>
                  <a:pt x="534276" y="946782"/>
                </a:lnTo>
                <a:cubicBezTo>
                  <a:pt x="266721" y="766025"/>
                  <a:pt x="72482" y="484988"/>
                  <a:pt x="5489" y="157599"/>
                </a:cubicBezTo>
                <a:lnTo>
                  <a:pt x="0" y="121635"/>
                </a:lnTo>
                <a:lnTo>
                  <a:pt x="47393" y="98805"/>
                </a:lnTo>
                <a:cubicBezTo>
                  <a:pt x="197814" y="35182"/>
                  <a:pt x="363194" y="0"/>
                  <a:pt x="536791" y="0"/>
                </a:cubicBezTo>
                <a:close/>
              </a:path>
            </a:pathLst>
          </a:custGeom>
          <a:solidFill>
            <a:srgbClr val="FFCC4C"/>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badi" panose="020B0604020202020204" pitchFamily="34" charset="0"/>
              <a:cs typeface="Aharoni" panose="02010803020104030203" pitchFamily="2" charset="-79"/>
            </a:endParaRPr>
          </a:p>
        </p:txBody>
      </p:sp>
      <p:sp>
        <p:nvSpPr>
          <p:cNvPr id="38" name="Freeform: Shape 37">
            <a:extLst>
              <a:ext uri="{FF2B5EF4-FFF2-40B4-BE49-F238E27FC236}">
                <a16:creationId xmlns:a16="http://schemas.microsoft.com/office/drawing/2014/main" id="{A7B33837-FAF6-4B9F-9826-E0CD829FCE96}"/>
              </a:ext>
            </a:extLst>
          </p:cNvPr>
          <p:cNvSpPr/>
          <p:nvPr/>
        </p:nvSpPr>
        <p:spPr>
          <a:xfrm>
            <a:off x="6265355" y="3386873"/>
            <a:ext cx="2310498" cy="2941057"/>
          </a:xfrm>
          <a:custGeom>
            <a:avLst/>
            <a:gdLst>
              <a:gd name="connsiteX0" fmla="*/ 1236297 w 1824679"/>
              <a:gd name="connsiteY0" fmla="*/ 0 h 2322653"/>
              <a:gd name="connsiteX1" fmla="*/ 1269757 w 1824679"/>
              <a:gd name="connsiteY1" fmla="*/ 20327 h 2322653"/>
              <a:gd name="connsiteX2" fmla="*/ 1824679 w 1824679"/>
              <a:gd name="connsiteY2" fmla="*/ 1064012 h 2322653"/>
              <a:gd name="connsiteX3" fmla="*/ 566039 w 1824679"/>
              <a:gd name="connsiteY3" fmla="*/ 2322653 h 2322653"/>
              <a:gd name="connsiteX4" fmla="*/ 76119 w 1824679"/>
              <a:gd name="connsiteY4" fmla="*/ 2223743 h 2322653"/>
              <a:gd name="connsiteX5" fmla="*/ 0 w 1824679"/>
              <a:gd name="connsiteY5" fmla="*/ 2187075 h 2322653"/>
              <a:gd name="connsiteX6" fmla="*/ 56239 w 1824679"/>
              <a:gd name="connsiteY6" fmla="*/ 2145020 h 2322653"/>
              <a:gd name="connsiteX7" fmla="*/ 566039 w 1824679"/>
              <a:gd name="connsiteY7" fmla="*/ 1064011 h 2322653"/>
              <a:gd name="connsiteX8" fmla="*/ 559125 w 1824679"/>
              <a:gd name="connsiteY8" fmla="*/ 927082 h 2322653"/>
              <a:gd name="connsiteX9" fmla="*/ 648846 w 1824679"/>
              <a:gd name="connsiteY9" fmla="*/ 872575 h 2322653"/>
              <a:gd name="connsiteX10" fmla="*/ 1203511 w 1824679"/>
              <a:gd name="connsiteY10" fmla="*/ 127507 h 2322653"/>
              <a:gd name="connsiteX11" fmla="*/ 1236297 w 1824679"/>
              <a:gd name="connsiteY11" fmla="*/ 0 h 23226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824679" h="2322653">
                <a:moveTo>
                  <a:pt x="1236297" y="0"/>
                </a:moveTo>
                <a:lnTo>
                  <a:pt x="1269757" y="20327"/>
                </a:lnTo>
                <a:cubicBezTo>
                  <a:pt x="1604557" y="246514"/>
                  <a:pt x="1824679" y="629557"/>
                  <a:pt x="1824679" y="1064012"/>
                </a:cubicBezTo>
                <a:cubicBezTo>
                  <a:pt x="1824679" y="1759140"/>
                  <a:pt x="1261167" y="2322653"/>
                  <a:pt x="566039" y="2322653"/>
                </a:cubicBezTo>
                <a:cubicBezTo>
                  <a:pt x="392257" y="2322653"/>
                  <a:pt x="226701" y="2287434"/>
                  <a:pt x="76119" y="2223743"/>
                </a:cubicBezTo>
                <a:lnTo>
                  <a:pt x="0" y="2187075"/>
                </a:lnTo>
                <a:lnTo>
                  <a:pt x="56239" y="2145020"/>
                </a:lnTo>
                <a:cubicBezTo>
                  <a:pt x="367587" y="1888073"/>
                  <a:pt x="566039" y="1499217"/>
                  <a:pt x="566039" y="1064011"/>
                </a:cubicBezTo>
                <a:lnTo>
                  <a:pt x="559125" y="927082"/>
                </a:lnTo>
                <a:lnTo>
                  <a:pt x="648846" y="872575"/>
                </a:lnTo>
                <a:cubicBezTo>
                  <a:pt x="909697" y="696348"/>
                  <a:pt x="1108004" y="434573"/>
                  <a:pt x="1203511" y="127507"/>
                </a:cubicBezTo>
                <a:lnTo>
                  <a:pt x="1236297" y="0"/>
                </a:lnTo>
                <a:close/>
              </a:path>
            </a:pathLst>
          </a:custGeom>
          <a:noFill/>
          <a:ln w="38100" cap="flat" cmpd="sng" algn="ctr">
            <a:solidFill>
              <a:srgbClr val="4CC1EF">
                <a:lumMod val="7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badi" panose="020B0604020202020204" pitchFamily="34" charset="0"/>
              <a:cs typeface="Aharoni" panose="02010803020104030203" pitchFamily="2" charset="-79"/>
            </a:endParaRPr>
          </a:p>
        </p:txBody>
      </p:sp>
      <p:sp>
        <p:nvSpPr>
          <p:cNvPr id="39" name="Freeform: Shape 38">
            <a:extLst>
              <a:ext uri="{FF2B5EF4-FFF2-40B4-BE49-F238E27FC236}">
                <a16:creationId xmlns:a16="http://schemas.microsoft.com/office/drawing/2014/main" id="{D047FE61-9F12-49FC-94D4-1366EEF32440}"/>
              </a:ext>
            </a:extLst>
          </p:cNvPr>
          <p:cNvSpPr/>
          <p:nvPr/>
        </p:nvSpPr>
        <p:spPr>
          <a:xfrm>
            <a:off x="3616148" y="3388588"/>
            <a:ext cx="2307269" cy="2937643"/>
          </a:xfrm>
          <a:custGeom>
            <a:avLst/>
            <a:gdLst>
              <a:gd name="connsiteX0" fmla="*/ 587390 w 1822129"/>
              <a:gd name="connsiteY0" fmla="*/ 0 h 2319957"/>
              <a:gd name="connsiteX1" fmla="*/ 619828 w 1822129"/>
              <a:gd name="connsiteY1" fmla="*/ 126153 h 2319957"/>
              <a:gd name="connsiteX2" fmla="*/ 1174493 w 1822129"/>
              <a:gd name="connsiteY2" fmla="*/ 871221 h 2319957"/>
              <a:gd name="connsiteX3" fmla="*/ 1264214 w 1822129"/>
              <a:gd name="connsiteY3" fmla="*/ 925728 h 2319957"/>
              <a:gd name="connsiteX4" fmla="*/ 1257300 w 1822129"/>
              <a:gd name="connsiteY4" fmla="*/ 1062657 h 2319957"/>
              <a:gd name="connsiteX5" fmla="*/ 1767100 w 1822129"/>
              <a:gd name="connsiteY5" fmla="*/ 2143666 h 2319957"/>
              <a:gd name="connsiteX6" fmla="*/ 1822129 w 1822129"/>
              <a:gd name="connsiteY6" fmla="*/ 2184816 h 2319957"/>
              <a:gd name="connsiteX7" fmla="*/ 1746698 w 1822129"/>
              <a:gd name="connsiteY7" fmla="*/ 2221152 h 2319957"/>
              <a:gd name="connsiteX8" fmla="*/ 1257300 w 1822129"/>
              <a:gd name="connsiteY8" fmla="*/ 2319957 h 2319957"/>
              <a:gd name="connsiteX9" fmla="*/ 0 w 1822129"/>
              <a:gd name="connsiteY9" fmla="*/ 1062657 h 2319957"/>
              <a:gd name="connsiteX10" fmla="*/ 554331 w 1822129"/>
              <a:gd name="connsiteY10" fmla="*/ 20084 h 2319957"/>
              <a:gd name="connsiteX11" fmla="*/ 587390 w 1822129"/>
              <a:gd name="connsiteY11" fmla="*/ 0 h 23199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822129" h="2319957">
                <a:moveTo>
                  <a:pt x="587390" y="0"/>
                </a:moveTo>
                <a:lnTo>
                  <a:pt x="619828" y="126153"/>
                </a:lnTo>
                <a:cubicBezTo>
                  <a:pt x="715335" y="433219"/>
                  <a:pt x="913642" y="694994"/>
                  <a:pt x="1174493" y="871221"/>
                </a:cubicBezTo>
                <a:lnTo>
                  <a:pt x="1264214" y="925728"/>
                </a:lnTo>
                <a:lnTo>
                  <a:pt x="1257300" y="1062657"/>
                </a:lnTo>
                <a:cubicBezTo>
                  <a:pt x="1257300" y="1497863"/>
                  <a:pt x="1455753" y="1886719"/>
                  <a:pt x="1767100" y="2143666"/>
                </a:cubicBezTo>
                <a:lnTo>
                  <a:pt x="1822129" y="2184816"/>
                </a:lnTo>
                <a:lnTo>
                  <a:pt x="1746698" y="2221152"/>
                </a:lnTo>
                <a:cubicBezTo>
                  <a:pt x="1596277" y="2284775"/>
                  <a:pt x="1430897" y="2319957"/>
                  <a:pt x="1257300" y="2319957"/>
                </a:cubicBezTo>
                <a:cubicBezTo>
                  <a:pt x="562912" y="2319957"/>
                  <a:pt x="0" y="1757045"/>
                  <a:pt x="0" y="1062657"/>
                </a:cubicBezTo>
                <a:cubicBezTo>
                  <a:pt x="0" y="628665"/>
                  <a:pt x="219887" y="246030"/>
                  <a:pt x="554331" y="20084"/>
                </a:cubicBezTo>
                <a:lnTo>
                  <a:pt x="587390" y="0"/>
                </a:lnTo>
                <a:close/>
              </a:path>
            </a:pathLst>
          </a:custGeom>
          <a:noFill/>
          <a:ln w="38100" cap="flat" cmpd="sng" algn="ctr">
            <a:solidFill>
              <a:srgbClr val="FFCC4C">
                <a:lumMod val="7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badi" panose="020B0604020202020204" pitchFamily="34" charset="0"/>
              <a:cs typeface="Aharoni" panose="02010803020104030203" pitchFamily="2" charset="-79"/>
            </a:endParaRPr>
          </a:p>
        </p:txBody>
      </p:sp>
      <p:sp>
        <p:nvSpPr>
          <p:cNvPr id="40" name="Freeform: Shape 39">
            <a:extLst>
              <a:ext uri="{FF2B5EF4-FFF2-40B4-BE49-F238E27FC236}">
                <a16:creationId xmlns:a16="http://schemas.microsoft.com/office/drawing/2014/main" id="{09D03D86-674A-49D1-9CE1-98888E01818E}"/>
              </a:ext>
            </a:extLst>
          </p:cNvPr>
          <p:cNvSpPr/>
          <p:nvPr/>
        </p:nvSpPr>
        <p:spPr>
          <a:xfrm>
            <a:off x="5388348" y="4649520"/>
            <a:ext cx="1411908" cy="1407741"/>
          </a:xfrm>
          <a:custGeom>
            <a:avLst/>
            <a:gdLst>
              <a:gd name="connsiteX0" fmla="*/ 3376 w 1115032"/>
              <a:gd name="connsiteY0" fmla="*/ 0 h 1111741"/>
              <a:gd name="connsiteX1" fmla="*/ 12889 w 1115032"/>
              <a:gd name="connsiteY1" fmla="*/ 4583 h 1111741"/>
              <a:gd name="connsiteX2" fmla="*/ 558186 w 1115032"/>
              <a:gd name="connsiteY2" fmla="*/ 114673 h 1111741"/>
              <a:gd name="connsiteX3" fmla="*/ 1103483 w 1115032"/>
              <a:gd name="connsiteY3" fmla="*/ 4583 h 1111741"/>
              <a:gd name="connsiteX4" fmla="*/ 1111688 w 1115032"/>
              <a:gd name="connsiteY4" fmla="*/ 631 h 1111741"/>
              <a:gd name="connsiteX5" fmla="*/ 1115032 w 1115032"/>
              <a:gd name="connsiteY5" fmla="*/ 66856 h 1111741"/>
              <a:gd name="connsiteX6" fmla="*/ 560701 w 1115032"/>
              <a:gd name="connsiteY6" fmla="*/ 1109429 h 1111741"/>
              <a:gd name="connsiteX7" fmla="*/ 556896 w 1115032"/>
              <a:gd name="connsiteY7" fmla="*/ 1111741 h 1111741"/>
              <a:gd name="connsiteX8" fmla="*/ 554922 w 1115032"/>
              <a:gd name="connsiteY8" fmla="*/ 1110542 h 1111741"/>
              <a:gd name="connsiteX9" fmla="*/ 0 w 1115032"/>
              <a:gd name="connsiteY9" fmla="*/ 66857 h 1111741"/>
              <a:gd name="connsiteX10" fmla="*/ 3376 w 1115032"/>
              <a:gd name="connsiteY10" fmla="*/ 0 h 11117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15032" h="1111741">
                <a:moveTo>
                  <a:pt x="3376" y="0"/>
                </a:moveTo>
                <a:lnTo>
                  <a:pt x="12889" y="4583"/>
                </a:lnTo>
                <a:cubicBezTo>
                  <a:pt x="180492" y="75473"/>
                  <a:pt x="364761" y="114673"/>
                  <a:pt x="558186" y="114673"/>
                </a:cubicBezTo>
                <a:cubicBezTo>
                  <a:pt x="751611" y="114673"/>
                  <a:pt x="935880" y="75473"/>
                  <a:pt x="1103483" y="4583"/>
                </a:cubicBezTo>
                <a:lnTo>
                  <a:pt x="1111688" y="631"/>
                </a:lnTo>
                <a:lnTo>
                  <a:pt x="1115032" y="66856"/>
                </a:lnTo>
                <a:cubicBezTo>
                  <a:pt x="1115032" y="500849"/>
                  <a:pt x="895145" y="883483"/>
                  <a:pt x="560701" y="1109429"/>
                </a:cubicBezTo>
                <a:lnTo>
                  <a:pt x="556896" y="1111741"/>
                </a:lnTo>
                <a:lnTo>
                  <a:pt x="554922" y="1110542"/>
                </a:lnTo>
                <a:cubicBezTo>
                  <a:pt x="220122" y="884355"/>
                  <a:pt x="0" y="501312"/>
                  <a:pt x="0" y="66857"/>
                </a:cubicBezTo>
                <a:lnTo>
                  <a:pt x="3376" y="0"/>
                </a:lnTo>
                <a:close/>
              </a:path>
            </a:pathLst>
          </a:custGeom>
          <a:solidFill>
            <a:srgbClr val="4CC1E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badi" panose="020B0604020202020204" pitchFamily="34" charset="0"/>
              <a:cs typeface="Aharoni" panose="02010803020104030203" pitchFamily="2" charset="-79"/>
            </a:endParaRPr>
          </a:p>
        </p:txBody>
      </p:sp>
      <p:sp>
        <p:nvSpPr>
          <p:cNvPr id="41" name="Rectangle 40">
            <a:extLst>
              <a:ext uri="{FF2B5EF4-FFF2-40B4-BE49-F238E27FC236}">
                <a16:creationId xmlns:a16="http://schemas.microsoft.com/office/drawing/2014/main" id="{212C17D5-2A86-44F2-9B39-C454C7640F79}"/>
              </a:ext>
            </a:extLst>
          </p:cNvPr>
          <p:cNvSpPr/>
          <p:nvPr/>
        </p:nvSpPr>
        <p:spPr>
          <a:xfrm>
            <a:off x="5062978" y="1637418"/>
            <a:ext cx="2148536" cy="646331"/>
          </a:xfrm>
          <a:prstGeom prst="rect">
            <a:avLst/>
          </a:prstGeom>
        </p:spPr>
        <p:txBody>
          <a:bodyPr wrap="square" anchor="b">
            <a:spAutoFit/>
          </a:bodyPr>
          <a:lstStyle/>
          <a:p>
            <a:pPr algn="ctr"/>
            <a:r>
              <a:rPr lang="fr-CA" b="1" kern="0" dirty="0">
                <a:solidFill>
                  <a:prstClr val="black"/>
                </a:solidFill>
                <a:latin typeface="Abadi" panose="020B0604020202020204" pitchFamily="34" charset="0"/>
                <a:cs typeface="Aharoni" panose="02010803020104030203" pitchFamily="2" charset="-79"/>
              </a:rPr>
              <a:t>Reducing Energy Burden</a:t>
            </a:r>
          </a:p>
        </p:txBody>
      </p:sp>
      <p:sp>
        <p:nvSpPr>
          <p:cNvPr id="42" name="Rectangle 41">
            <a:extLst>
              <a:ext uri="{FF2B5EF4-FFF2-40B4-BE49-F238E27FC236}">
                <a16:creationId xmlns:a16="http://schemas.microsoft.com/office/drawing/2014/main" id="{118774F4-132C-4296-B6CB-A77E32AAB0A8}"/>
              </a:ext>
            </a:extLst>
          </p:cNvPr>
          <p:cNvSpPr/>
          <p:nvPr/>
        </p:nvSpPr>
        <p:spPr>
          <a:xfrm>
            <a:off x="3812667" y="4025631"/>
            <a:ext cx="1207366" cy="646331"/>
          </a:xfrm>
          <a:prstGeom prst="rect">
            <a:avLst/>
          </a:prstGeom>
        </p:spPr>
        <p:txBody>
          <a:bodyPr wrap="square" anchor="b">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b="1" i="0" u="none" strike="noStrike" kern="0" cap="none" spc="0" normalizeH="0" baseline="0" noProof="0" dirty="0">
                <a:ln>
                  <a:noFill/>
                </a:ln>
                <a:solidFill>
                  <a:prstClr val="black"/>
                </a:solidFill>
                <a:effectLst/>
                <a:uLnTx/>
                <a:uFillTx/>
                <a:latin typeface="Abadi" panose="020B0604020202020204" pitchFamily="34" charset="0"/>
                <a:cs typeface="Aharoni" panose="02010803020104030203" pitchFamily="2" charset="-79"/>
              </a:rPr>
              <a:t>K-12 Outreach</a:t>
            </a:r>
          </a:p>
        </p:txBody>
      </p:sp>
      <p:sp>
        <p:nvSpPr>
          <p:cNvPr id="43" name="Rectangle 42">
            <a:extLst>
              <a:ext uri="{FF2B5EF4-FFF2-40B4-BE49-F238E27FC236}">
                <a16:creationId xmlns:a16="http://schemas.microsoft.com/office/drawing/2014/main" id="{7B604403-F975-458D-A6FB-5E24B5321BF2}"/>
              </a:ext>
            </a:extLst>
          </p:cNvPr>
          <p:cNvSpPr/>
          <p:nvPr/>
        </p:nvSpPr>
        <p:spPr>
          <a:xfrm>
            <a:off x="7082750" y="3900620"/>
            <a:ext cx="1411909" cy="923330"/>
          </a:xfrm>
          <a:prstGeom prst="rect">
            <a:avLst/>
          </a:prstGeom>
        </p:spPr>
        <p:txBody>
          <a:bodyPr wrap="square" anchor="b">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b="1" i="0" u="none" strike="noStrike" kern="0" cap="none" spc="0" normalizeH="0" baseline="0" noProof="0" dirty="0">
                <a:ln>
                  <a:noFill/>
                </a:ln>
                <a:solidFill>
                  <a:prstClr val="black"/>
                </a:solidFill>
                <a:effectLst/>
                <a:uLnTx/>
                <a:uFillTx/>
                <a:latin typeface="Abadi" panose="020B0604020202020204" pitchFamily="34" charset="0"/>
                <a:cs typeface="Aharoni" panose="02010803020104030203" pitchFamily="2" charset="-79"/>
              </a:rPr>
              <a:t>Community Energy Hub</a:t>
            </a:r>
          </a:p>
        </p:txBody>
      </p:sp>
      <p:sp>
        <p:nvSpPr>
          <p:cNvPr id="45" name="Rectangle 44">
            <a:extLst>
              <a:ext uri="{FF2B5EF4-FFF2-40B4-BE49-F238E27FC236}">
                <a16:creationId xmlns:a16="http://schemas.microsoft.com/office/drawing/2014/main" id="{034CF6AB-011C-4737-AC08-10CBEF026F6F}"/>
              </a:ext>
            </a:extLst>
          </p:cNvPr>
          <p:cNvSpPr/>
          <p:nvPr/>
        </p:nvSpPr>
        <p:spPr>
          <a:xfrm>
            <a:off x="4909827" y="2178647"/>
            <a:ext cx="2368950" cy="830997"/>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prstClr val="black">
                    <a:lumMod val="65000"/>
                    <a:lumOff val="35000"/>
                  </a:prstClr>
                </a:solidFill>
                <a:effectLst/>
                <a:uLnTx/>
                <a:uFillTx/>
                <a:latin typeface="Abadi" panose="020B0604020202020204" pitchFamily="34" charset="0"/>
                <a:cs typeface="Aharoni" panose="02010803020104030203" pitchFamily="2" charset="-79"/>
              </a:rPr>
              <a:t>Energy efficiency and weatherization programming  Increasing access to clean energy job training</a:t>
            </a:r>
          </a:p>
        </p:txBody>
      </p:sp>
      <p:sp>
        <p:nvSpPr>
          <p:cNvPr id="46" name="Rectangle 45">
            <a:extLst>
              <a:ext uri="{FF2B5EF4-FFF2-40B4-BE49-F238E27FC236}">
                <a16:creationId xmlns:a16="http://schemas.microsoft.com/office/drawing/2014/main" id="{CFF23D21-ACB4-4D91-B046-028AE36E8B4E}"/>
              </a:ext>
            </a:extLst>
          </p:cNvPr>
          <p:cNvSpPr/>
          <p:nvPr/>
        </p:nvSpPr>
        <p:spPr>
          <a:xfrm>
            <a:off x="3789842" y="4655947"/>
            <a:ext cx="1514349" cy="1333024"/>
          </a:xfrm>
          <a:prstGeom prst="snip2SameRect">
            <a:avLst>
              <a:gd name="adj1" fmla="val 9712"/>
              <a:gd name="adj2" fmla="val 24702"/>
            </a:avLst>
          </a:prstGeom>
        </p:spPr>
        <p:txBody>
          <a:bodyPr wrap="square" lIns="0" tIns="0" rIns="0" bIns="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i="0" u="none" strike="noStrike" kern="0" cap="none" spc="0" normalizeH="0" baseline="0" noProof="0" dirty="0">
                <a:ln>
                  <a:noFill/>
                </a:ln>
                <a:solidFill>
                  <a:prstClr val="black">
                    <a:lumMod val="65000"/>
                    <a:lumOff val="35000"/>
                  </a:prstClr>
                </a:solidFill>
                <a:effectLst/>
                <a:uLnTx/>
                <a:uFillTx/>
                <a:latin typeface="Abadi" panose="020B0604020202020204" pitchFamily="34" charset="0"/>
                <a:cs typeface="Aharoni" panose="02010803020104030203" pitchFamily="2" charset="-79"/>
              </a:rPr>
              <a:t>Renewable energy curriculum development to attract students to energy careers and study</a:t>
            </a:r>
            <a:endParaRPr kumimoji="0" lang="en-US" sz="1200" i="0" u="none" strike="noStrike" kern="0" cap="none" spc="0" normalizeH="0" baseline="0" noProof="0" dirty="0">
              <a:ln>
                <a:noFill/>
              </a:ln>
              <a:solidFill>
                <a:prstClr val="black"/>
              </a:solidFill>
              <a:effectLst/>
              <a:uLnTx/>
              <a:uFillTx/>
              <a:latin typeface="Abadi" panose="020B0604020202020204" pitchFamily="34" charset="0"/>
              <a:cs typeface="Aharoni" panose="02010803020104030203" pitchFamily="2" charset="-79"/>
            </a:endParaRPr>
          </a:p>
        </p:txBody>
      </p:sp>
      <p:sp>
        <p:nvSpPr>
          <p:cNvPr id="47" name="Rectangle 46">
            <a:extLst>
              <a:ext uri="{FF2B5EF4-FFF2-40B4-BE49-F238E27FC236}">
                <a16:creationId xmlns:a16="http://schemas.microsoft.com/office/drawing/2014/main" id="{320B95E9-80AF-46B2-B68E-411790BD0C3B}"/>
              </a:ext>
            </a:extLst>
          </p:cNvPr>
          <p:cNvSpPr/>
          <p:nvPr/>
        </p:nvSpPr>
        <p:spPr>
          <a:xfrm>
            <a:off x="6800256" y="4827800"/>
            <a:ext cx="1471074" cy="1015663"/>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prstClr val="black">
                    <a:lumMod val="65000"/>
                    <a:lumOff val="35000"/>
                  </a:prstClr>
                </a:solidFill>
                <a:effectLst/>
                <a:uLnTx/>
                <a:uFillTx/>
                <a:latin typeface="Abadi" panose="020B0604020202020204" pitchFamily="34" charset="0"/>
                <a:cs typeface="Aharoni" panose="02010803020104030203" pitchFamily="2" charset="-79"/>
              </a:rPr>
              <a:t>Solar + Battery installation for resiliency, cost savings, education, and research</a:t>
            </a:r>
          </a:p>
        </p:txBody>
      </p:sp>
      <p:sp>
        <p:nvSpPr>
          <p:cNvPr id="53" name="TextBox 52">
            <a:extLst>
              <a:ext uri="{FF2B5EF4-FFF2-40B4-BE49-F238E27FC236}">
                <a16:creationId xmlns:a16="http://schemas.microsoft.com/office/drawing/2014/main" id="{2969B610-4819-40F4-A27D-5DC5546BD70E}"/>
              </a:ext>
            </a:extLst>
          </p:cNvPr>
          <p:cNvSpPr txBox="1"/>
          <p:nvPr/>
        </p:nvSpPr>
        <p:spPr>
          <a:xfrm>
            <a:off x="8494660" y="4823950"/>
            <a:ext cx="3157948" cy="1600438"/>
          </a:xfrm>
          <a:custGeom>
            <a:avLst/>
            <a:gdLst>
              <a:gd name="connsiteX0" fmla="*/ 0 w 3157948"/>
              <a:gd name="connsiteY0" fmla="*/ 0 h 1600438"/>
              <a:gd name="connsiteX1" fmla="*/ 3157948 w 3157948"/>
              <a:gd name="connsiteY1" fmla="*/ 0 h 1600438"/>
              <a:gd name="connsiteX2" fmla="*/ 3157948 w 3157948"/>
              <a:gd name="connsiteY2" fmla="*/ 1600438 h 1600438"/>
              <a:gd name="connsiteX3" fmla="*/ 0 w 3157948"/>
              <a:gd name="connsiteY3" fmla="*/ 1600438 h 1600438"/>
              <a:gd name="connsiteX4" fmla="*/ 0 w 3157948"/>
              <a:gd name="connsiteY4" fmla="*/ 0 h 1600438"/>
              <a:gd name="connsiteX0" fmla="*/ 142875 w 3157948"/>
              <a:gd name="connsiteY0" fmla="*/ 9525 h 1600438"/>
              <a:gd name="connsiteX1" fmla="*/ 3157948 w 3157948"/>
              <a:gd name="connsiteY1" fmla="*/ 0 h 1600438"/>
              <a:gd name="connsiteX2" fmla="*/ 3157948 w 3157948"/>
              <a:gd name="connsiteY2" fmla="*/ 1600438 h 1600438"/>
              <a:gd name="connsiteX3" fmla="*/ 0 w 3157948"/>
              <a:gd name="connsiteY3" fmla="*/ 1600438 h 1600438"/>
              <a:gd name="connsiteX4" fmla="*/ 142875 w 3157948"/>
              <a:gd name="connsiteY4" fmla="*/ 9525 h 16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57948" h="1600438">
                <a:moveTo>
                  <a:pt x="142875" y="9525"/>
                </a:moveTo>
                <a:lnTo>
                  <a:pt x="3157948" y="0"/>
                </a:lnTo>
                <a:lnTo>
                  <a:pt x="3157948" y="1600438"/>
                </a:lnTo>
                <a:lnTo>
                  <a:pt x="0" y="1600438"/>
                </a:lnTo>
                <a:lnTo>
                  <a:pt x="142875" y="9525"/>
                </a:lnTo>
                <a:close/>
              </a:path>
            </a:pathLst>
          </a:custGeom>
          <a:noFill/>
        </p:spPr>
        <p:txBody>
          <a:bodyPr wrap="square" lIns="0" rIns="0" rtlCol="0" anchor="t">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prstClr val="black">
                    <a:lumMod val="65000"/>
                    <a:lumOff val="35000"/>
                  </a:prstClr>
                </a:solidFill>
                <a:effectLst/>
                <a:uLnTx/>
                <a:uFillTx/>
                <a:latin typeface="Abadi" panose="020B0604020202020204" pitchFamily="34" charset="0"/>
                <a:cs typeface="Aharoni" panose="02010803020104030203" pitchFamily="2" charset="-79"/>
              </a:rPr>
              <a:t>A nonprofit with a mission to raise economic and educational levels in disadvantaged communities, and expand education, recreation, housing and economic opportunities. Caters to all members of the community, with its array of programs, initiatives and activities </a:t>
            </a:r>
          </a:p>
        </p:txBody>
      </p:sp>
      <p:grpSp>
        <p:nvGrpSpPr>
          <p:cNvPr id="54" name="Group 53">
            <a:extLst>
              <a:ext uri="{FF2B5EF4-FFF2-40B4-BE49-F238E27FC236}">
                <a16:creationId xmlns:a16="http://schemas.microsoft.com/office/drawing/2014/main" id="{DD5D46C3-AF57-4143-8372-3226C24AB813}"/>
              </a:ext>
            </a:extLst>
          </p:cNvPr>
          <p:cNvGrpSpPr/>
          <p:nvPr/>
        </p:nvGrpSpPr>
        <p:grpSpPr>
          <a:xfrm>
            <a:off x="332936" y="4212806"/>
            <a:ext cx="3236169" cy="2211582"/>
            <a:chOff x="332936" y="2627766"/>
            <a:chExt cx="3236169" cy="2211582"/>
          </a:xfrm>
        </p:grpSpPr>
        <p:sp>
          <p:nvSpPr>
            <p:cNvPr id="55" name="TextBox 54">
              <a:extLst>
                <a:ext uri="{FF2B5EF4-FFF2-40B4-BE49-F238E27FC236}">
                  <a16:creationId xmlns:a16="http://schemas.microsoft.com/office/drawing/2014/main" id="{DC1A9BDC-505F-4BA4-A93A-6CFBAAEAC706}"/>
                </a:ext>
              </a:extLst>
            </p:cNvPr>
            <p:cNvSpPr txBox="1"/>
            <p:nvPr/>
          </p:nvSpPr>
          <p:spPr>
            <a:xfrm>
              <a:off x="332936" y="2627766"/>
              <a:ext cx="2937088" cy="461665"/>
            </a:xfrm>
            <a:prstGeom prst="rect">
              <a:avLst/>
            </a:prstGeom>
            <a:noFill/>
          </p:spPr>
          <p:txBody>
            <a:bodyPr wrap="square" lIns="0" rIns="0" rtlCol="0" anchor="ctr">
              <a:spAutoFit/>
            </a:bodyPr>
            <a:lstStyle/>
            <a:p>
              <a:pPr marL="0" marR="0" lvl="0" indent="0" algn="r"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dirty="0">
                <a:ln>
                  <a:noFill/>
                </a:ln>
                <a:solidFill>
                  <a:prstClr val="black"/>
                </a:solidFill>
                <a:effectLst/>
                <a:uLnTx/>
                <a:uFillTx/>
                <a:latin typeface="Abadi" panose="020B0604020202020204" pitchFamily="34" charset="0"/>
                <a:cs typeface="Aharoni" panose="02010803020104030203" pitchFamily="2" charset="-79"/>
              </a:endParaRPr>
            </a:p>
          </p:txBody>
        </p:sp>
        <p:sp>
          <p:nvSpPr>
            <p:cNvPr id="56" name="TextBox 55">
              <a:extLst>
                <a:ext uri="{FF2B5EF4-FFF2-40B4-BE49-F238E27FC236}">
                  <a16:creationId xmlns:a16="http://schemas.microsoft.com/office/drawing/2014/main" id="{99BBCBB3-F873-40CD-B3B6-3425125619EA}"/>
                </a:ext>
              </a:extLst>
            </p:cNvPr>
            <p:cNvSpPr txBox="1"/>
            <p:nvPr/>
          </p:nvSpPr>
          <p:spPr>
            <a:xfrm>
              <a:off x="450853" y="3238910"/>
              <a:ext cx="3118252" cy="1600438"/>
            </a:xfrm>
            <a:prstGeom prst="rect">
              <a:avLst/>
            </a:prstGeom>
            <a:noFill/>
          </p:spPr>
          <p:txBody>
            <a:bodyPr wrap="square" lIns="0" rIns="0" rtlCol="0" anchor="t">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400" kern="0" dirty="0">
                  <a:solidFill>
                    <a:prstClr val="black">
                      <a:lumMod val="65000"/>
                      <a:lumOff val="35000"/>
                    </a:prstClr>
                  </a:solidFill>
                  <a:latin typeface="Abadi" panose="020B0604020202020204" pitchFamily="34" charset="0"/>
                  <a:cs typeface="Aharoni" panose="02010803020104030203" pitchFamily="2" charset="-79"/>
                </a:rPr>
                <a:t>A</a:t>
              </a:r>
              <a:r>
                <a:rPr kumimoji="0" lang="en-US" sz="1400" b="0" i="0" u="none" strike="noStrike" kern="0" cap="none" spc="0" normalizeH="0" baseline="0" noProof="0" dirty="0">
                  <a:ln>
                    <a:noFill/>
                  </a:ln>
                  <a:solidFill>
                    <a:prstClr val="black">
                      <a:lumMod val="65000"/>
                      <a:lumOff val="35000"/>
                    </a:prstClr>
                  </a:solidFill>
                  <a:effectLst/>
                  <a:uLnTx/>
                  <a:uFillTx/>
                  <a:latin typeface="Abadi" panose="020B0604020202020204" pitchFamily="34" charset="0"/>
                  <a:cs typeface="Aharoni" panose="02010803020104030203" pitchFamily="2" charset="-79"/>
                </a:rPr>
                <a:t> nonprofit organization whose mission is to vigorously equip youth to maximize their potential through intellectual and character development and has actively promoted youth and community development in South Memphis for over eighteen years</a:t>
              </a:r>
            </a:p>
          </p:txBody>
        </p:sp>
      </p:grpSp>
      <p:sp>
        <p:nvSpPr>
          <p:cNvPr id="59" name="TextBox 58">
            <a:extLst>
              <a:ext uri="{FF2B5EF4-FFF2-40B4-BE49-F238E27FC236}">
                <a16:creationId xmlns:a16="http://schemas.microsoft.com/office/drawing/2014/main" id="{5E79C712-89B8-4F77-A165-87D2C51C6EC5}"/>
              </a:ext>
            </a:extLst>
          </p:cNvPr>
          <p:cNvSpPr txBox="1"/>
          <p:nvPr/>
        </p:nvSpPr>
        <p:spPr>
          <a:xfrm>
            <a:off x="8201026" y="2340205"/>
            <a:ext cx="3442146" cy="1384995"/>
          </a:xfrm>
          <a:prstGeom prst="rect">
            <a:avLst/>
          </a:prstGeom>
          <a:noFill/>
        </p:spPr>
        <p:txBody>
          <a:bodyPr wrap="square" lIns="0" rIns="0" rtlCol="0" anchor="t">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prstClr val="black">
                    <a:lumMod val="65000"/>
                    <a:lumOff val="35000"/>
                  </a:prstClr>
                </a:solidFill>
                <a:effectLst/>
                <a:uLnTx/>
                <a:uFillTx/>
                <a:latin typeface="Abadi" panose="020B0604020202020204" pitchFamily="34" charset="0"/>
                <a:cs typeface="Aharoni" panose="02010803020104030203" pitchFamily="2" charset="-79"/>
              </a:rPr>
              <a:t>A leading provider of evidence-based services that improve the health and safety of families while increasing energy efficiency. GHHI ensures families receive streamlined services that meet all their health, safety, and energy needs in the home. </a:t>
            </a:r>
          </a:p>
        </p:txBody>
      </p:sp>
      <p:sp>
        <p:nvSpPr>
          <p:cNvPr id="62" name="TextBox 61">
            <a:extLst>
              <a:ext uri="{FF2B5EF4-FFF2-40B4-BE49-F238E27FC236}">
                <a16:creationId xmlns:a16="http://schemas.microsoft.com/office/drawing/2014/main" id="{CD4446F4-AE48-4978-917E-7CF33DED8E23}"/>
              </a:ext>
            </a:extLst>
          </p:cNvPr>
          <p:cNvSpPr txBox="1"/>
          <p:nvPr/>
        </p:nvSpPr>
        <p:spPr>
          <a:xfrm>
            <a:off x="400050" y="2462332"/>
            <a:ext cx="3365745" cy="1234120"/>
          </a:xfrm>
          <a:prstGeom prst="rect">
            <a:avLst/>
          </a:prstGeom>
          <a:noFill/>
        </p:spPr>
        <p:txBody>
          <a:bodyPr wrap="square" lIns="0" rIns="0" rtlCol="0" anchor="t">
            <a:spAutoFit/>
          </a:bodyPr>
          <a:lstStyle/>
          <a:p>
            <a:pPr marL="0" marR="0">
              <a:lnSpc>
                <a:spcPct val="107000"/>
              </a:lnSpc>
              <a:spcBef>
                <a:spcPts val="0"/>
              </a:spcBef>
              <a:spcAft>
                <a:spcPts val="0"/>
              </a:spcAft>
            </a:pPr>
            <a:r>
              <a:rPr lang="en-US" sz="1400" kern="0" dirty="0">
                <a:solidFill>
                  <a:prstClr val="black">
                    <a:lumMod val="65000"/>
                    <a:lumOff val="35000"/>
                  </a:prstClr>
                </a:solidFill>
                <a:latin typeface="Abadi" panose="020B0604020202020204" pitchFamily="34" charset="0"/>
                <a:cs typeface="Aharoni" panose="02010803020104030203" pitchFamily="2" charset="-79"/>
              </a:rPr>
              <a:t>R1 research university focused on increasing engagement with entrepreneurs and future workforce development in South City through educational outreach programs and the West TN STEM Hub. </a:t>
            </a:r>
          </a:p>
        </p:txBody>
      </p:sp>
      <p:sp>
        <p:nvSpPr>
          <p:cNvPr id="69" name="Title 68">
            <a:extLst>
              <a:ext uri="{FF2B5EF4-FFF2-40B4-BE49-F238E27FC236}">
                <a16:creationId xmlns:a16="http://schemas.microsoft.com/office/drawing/2014/main" id="{39657548-4348-4FA5-8465-EA5C320382D7}"/>
              </a:ext>
            </a:extLst>
          </p:cNvPr>
          <p:cNvSpPr>
            <a:spLocks noGrp="1"/>
          </p:cNvSpPr>
          <p:nvPr>
            <p:ph type="title"/>
          </p:nvPr>
        </p:nvSpPr>
        <p:spPr>
          <a:xfrm>
            <a:off x="836502" y="41762"/>
            <a:ext cx="10515600" cy="1325563"/>
          </a:xfrm>
        </p:spPr>
        <p:txBody>
          <a:bodyPr/>
          <a:lstStyle/>
          <a:p>
            <a:pPr algn="ctr"/>
            <a:r>
              <a:rPr lang="en-US" b="1" dirty="0">
                <a:solidFill>
                  <a:schemeClr val="accent6">
                    <a:lumMod val="50000"/>
                  </a:schemeClr>
                </a:solidFill>
                <a:latin typeface="Abadi" panose="020B0604020202020204" pitchFamily="34" charset="0"/>
                <a:cs typeface="Aharoni" panose="02010803020104030203" pitchFamily="2" charset="-79"/>
              </a:rPr>
              <a:t>The South Memphis Energy Consortium</a:t>
            </a:r>
            <a:br>
              <a:rPr lang="en-US" b="1" dirty="0">
                <a:latin typeface="Abadi" panose="020B0604020202020204" pitchFamily="34" charset="0"/>
                <a:cs typeface="Aharoni" panose="02010803020104030203" pitchFamily="2" charset="-79"/>
              </a:rPr>
            </a:br>
            <a:r>
              <a:rPr lang="en-US" sz="1400" dirty="0">
                <a:latin typeface="Abadi" panose="020B0604020202020204" pitchFamily="34" charset="0"/>
                <a:cs typeface="Aharoni" panose="02010803020104030203" pitchFamily="2" charset="-79"/>
              </a:rPr>
              <a:t>Bringing the benefits of clean energy </a:t>
            </a:r>
            <a:r>
              <a:rPr lang="en-US" sz="1400">
                <a:latin typeface="Abadi" panose="020B0604020202020204" pitchFamily="34" charset="0"/>
                <a:cs typeface="Aharoni" panose="02010803020104030203" pitchFamily="2" charset="-79"/>
              </a:rPr>
              <a:t>to South City, </a:t>
            </a:r>
            <a:r>
              <a:rPr lang="en-US" sz="1400" dirty="0">
                <a:latin typeface="Abadi" panose="020B0604020202020204" pitchFamily="34" charset="0"/>
                <a:cs typeface="Aharoni" panose="02010803020104030203" pitchFamily="2" charset="-79"/>
              </a:rPr>
              <a:t>one of Memphis’ historically most impoverished communities</a:t>
            </a:r>
            <a:endParaRPr lang="en-US" dirty="0">
              <a:latin typeface="Abadi" panose="020B0604020202020204" pitchFamily="34" charset="0"/>
              <a:cs typeface="Aharoni" panose="02010803020104030203" pitchFamily="2" charset="-79"/>
            </a:endParaRPr>
          </a:p>
        </p:txBody>
      </p:sp>
      <p:pic>
        <p:nvPicPr>
          <p:cNvPr id="1028" name="Picture 4">
            <a:extLst>
              <a:ext uri="{FF2B5EF4-FFF2-40B4-BE49-F238E27FC236}">
                <a16:creationId xmlns:a16="http://schemas.microsoft.com/office/drawing/2014/main" id="{2AFBC5A1-D83F-4256-81D5-20EF1C39B1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8786" y="1679896"/>
            <a:ext cx="3926625" cy="57518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University of Memphis Logo">
            <a:extLst>
              <a:ext uri="{FF2B5EF4-FFF2-40B4-BE49-F238E27FC236}">
                <a16:creationId xmlns:a16="http://schemas.microsoft.com/office/drawing/2014/main" id="{A18CF063-6748-4CB9-B1BE-ED7ABE7DC7C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0050" y="1471604"/>
            <a:ext cx="3334120" cy="950435"/>
          </a:xfrm>
          <a:prstGeom prst="rect">
            <a:avLst/>
          </a:prstGeom>
          <a:solidFill>
            <a:schemeClr val="accent1">
              <a:lumMod val="75000"/>
            </a:schemeClr>
          </a:solidFill>
        </p:spPr>
      </p:pic>
      <p:pic>
        <p:nvPicPr>
          <p:cNvPr id="1032" name="Picture 8" descr="Knowledge Quest">
            <a:extLst>
              <a:ext uri="{FF2B5EF4-FFF2-40B4-BE49-F238E27FC236}">
                <a16:creationId xmlns:a16="http://schemas.microsoft.com/office/drawing/2014/main" id="{0C366E59-3DB2-43B8-9A88-020A396B2CF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8857" y="3674936"/>
            <a:ext cx="3165495" cy="1363883"/>
          </a:xfrm>
          <a:prstGeom prst="rect">
            <a:avLst/>
          </a:prstGeom>
          <a:noFill/>
          <a:extLst>
            <a:ext uri="{909E8E84-426E-40DD-AFC4-6F175D3DCCD1}">
              <a14:hiddenFill xmlns:a14="http://schemas.microsoft.com/office/drawing/2010/main">
                <a:solidFill>
                  <a:srgbClr val="FFFFFF"/>
                </a:solidFill>
              </a14:hiddenFill>
            </a:ext>
          </a:extLst>
        </p:spPr>
      </p:pic>
      <p:sp>
        <p:nvSpPr>
          <p:cNvPr id="73" name="TextBox 72">
            <a:extLst>
              <a:ext uri="{FF2B5EF4-FFF2-40B4-BE49-F238E27FC236}">
                <a16:creationId xmlns:a16="http://schemas.microsoft.com/office/drawing/2014/main" id="{E88B34BD-F250-49CE-BBF5-B2BFB700553E}"/>
              </a:ext>
            </a:extLst>
          </p:cNvPr>
          <p:cNvSpPr txBox="1"/>
          <p:nvPr/>
        </p:nvSpPr>
        <p:spPr>
          <a:xfrm>
            <a:off x="5452810" y="3770896"/>
            <a:ext cx="1282983" cy="646331"/>
          </a:xfrm>
          <a:prstGeom prst="rect">
            <a:avLst/>
          </a:prstGeom>
          <a:noFill/>
        </p:spPr>
        <p:txBody>
          <a:bodyPr wrap="square" rtlCol="0">
            <a:spAutoFit/>
          </a:bodyPr>
          <a:lstStyle/>
          <a:p>
            <a:pPr algn="ctr"/>
            <a:r>
              <a:rPr lang="en-US" sz="3600" b="1" dirty="0">
                <a:solidFill>
                  <a:schemeClr val="accent6">
                    <a:lumMod val="50000"/>
                  </a:schemeClr>
                </a:solidFill>
                <a:latin typeface="Abadi" panose="020B0604020104020204" pitchFamily="34" charset="0"/>
              </a:rPr>
              <a:t>SMEC</a:t>
            </a:r>
          </a:p>
        </p:txBody>
      </p:sp>
    </p:spTree>
    <p:extLst>
      <p:ext uri="{BB962C8B-B14F-4D97-AF65-F5344CB8AC3E}">
        <p14:creationId xmlns:p14="http://schemas.microsoft.com/office/powerpoint/2010/main" val="377098826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TotalTime>
  <Words>215</Words>
  <Application>Microsoft Office PowerPoint</Application>
  <PresentationFormat>Widescreen</PresentationFormat>
  <Paragraphs>12</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Abadi</vt:lpstr>
      <vt:lpstr>Arial</vt:lpstr>
      <vt:lpstr>Calibri</vt:lpstr>
      <vt:lpstr>Calibri Light</vt:lpstr>
      <vt:lpstr>Office Theme</vt:lpstr>
      <vt:lpstr>The South Memphis Energy Consortium Bringing the benefits of clean energy to South City, one of Memphis’ historically most impoverished communities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South Memphis Energy Consortium</dc:title>
  <dc:creator>Alexander John Headley (jheadley)</dc:creator>
  <cp:lastModifiedBy>Alexander John Headley (jheadley)</cp:lastModifiedBy>
  <cp:revision>1</cp:revision>
  <dcterms:created xsi:type="dcterms:W3CDTF">2022-02-25T15:56:57Z</dcterms:created>
  <dcterms:modified xsi:type="dcterms:W3CDTF">2022-02-25T16:50:33Z</dcterms:modified>
</cp:coreProperties>
</file>