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8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9A6AD-B58A-454B-B97E-DA3550694F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2E774D-EF28-41A3-904C-3412FD19D7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74B6C-5496-40FE-9003-5FE4120B4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A6260-B913-4F9B-BE16-6D76BC104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76B22-2B4A-401F-B0BD-C2E4972E9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240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49EBC-5C4C-441D-9FD2-F651DD295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C8058E-5C39-4633-8E85-6712023C86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E33DAF-81E7-4ED0-9EFD-E2F2F93D1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41573-403E-4C32-8665-CF9D5B2F1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3FFFC4-E63F-440C-92A3-61ECFE54C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949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FD36B-419F-442D-B613-CC55F8CFD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F7C38B-39B7-4570-B060-FF3A6711F5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898B0-4776-48B2-82D6-E58F6DCB5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C0901C-A32B-47DD-BCC4-2B87A64F7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705426-36BE-4C1D-81A5-044ACFA66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859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A936D-2E66-4BDB-8357-DE55B3958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E54D1-3572-4328-B7EA-C9A8ADFD6E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D297B8-CBE7-44D7-BB5D-7E0D3AF258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A83DF3-A873-404A-B769-D8200D7D0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431BDC-7481-4829-AD2E-8760F6183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3B17D3-8FAF-46DA-909E-559E40915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54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5C12B-EDE1-4017-8EBB-313782123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431F3-E177-4CB6-9AF4-36C227B362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DD49FC-E6B0-41D9-BBA8-AF7393795A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19615F-7AE3-43A6-A182-F2C1340518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1CA5BA-1ABD-4C0B-B522-28DD08C41A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D803B5-D5E7-41E7-BAD9-FB21CEB06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13E0BD-769B-4D6D-99B8-FEB86D578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09FE4B-B856-46DA-B0C0-4D36CC78C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374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2C454-1863-49CC-9835-C23F9B23D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70A808-57CB-4F34-B9F5-C78E60F7B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5F0B68-D149-4BEA-A5F8-AD22CDB37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7F91D4-3A49-4E5D-A276-6696D33D5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423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AD67B6-6260-461B-863A-272D7D4B8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6DC01B-24EB-4DAC-96A0-BEDFF5244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B5455C-F7CE-4B03-8248-E307482E1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63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7470-8835-4161-B343-5AB3D16D0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84E7E-0B02-434A-8369-D69FF9AAF0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9404DC-3BC9-49FE-A920-5B237DE47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32CD70-C4A5-4DFA-8512-03763C64F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5BC737-2580-4795-BCEE-444ACA046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465E3-E16D-4618-81FF-B8C348F8A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590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AC99B-8CBF-4198-9231-55BCBC6D7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56D9B1-843B-4E35-AC7D-F1A508C79D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3047D-923F-4472-8BEB-599E2D475F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5FBDAB-8851-4DE4-84CB-439578325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61E14E-F561-45FB-B6A9-E8FFF0861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018AA6-DEC1-4827-A234-438D35C6F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182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A2BCC-C577-489E-A071-33D7B3802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DB22CB-2A39-4DD6-AFF1-EF2F749E21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9CF8B0-B2B8-4EAD-95BC-2FCCE7310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5CCA9-8F69-45D0-A630-0E7779546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F131F-6C49-4250-B692-A2DEC3CF6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417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0DEA39-566D-4DC6-B997-F0D47F95F5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15CCF7-EB5D-46FD-8DCA-8F22017957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48B514-6D17-458E-81BC-37B190CD7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A2B13-F756-4CB1-8E05-6491C942C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400320-67F1-484C-A1B4-2B97F1C5F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994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37E8CF-9E9A-4315-A141-A74988C11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2DDB5A-E52C-4521-9136-7D7B7EA0F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23C4E5-F618-4614-A540-5B62DD37CA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BCDE-5371-4B7E-ABB3-B3E652126AF8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BA0895-C72A-4398-8625-76CABC95BC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02D116-F762-497E-878D-44BA714ABC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8373A9-5E8F-435C-A50E-8BEF65037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305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5254C1F-0CB6-4FE3-B0A3-E9674A36D316}"/>
              </a:ext>
            </a:extLst>
          </p:cNvPr>
          <p:cNvSpPr/>
          <p:nvPr/>
        </p:nvSpPr>
        <p:spPr>
          <a:xfrm>
            <a:off x="876300" y="395686"/>
            <a:ext cx="5625547" cy="435333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F2D8CD-04FA-4129-8FA2-1ACD4B26807F}"/>
              </a:ext>
            </a:extLst>
          </p:cNvPr>
          <p:cNvSpPr txBox="1"/>
          <p:nvPr/>
        </p:nvSpPr>
        <p:spPr>
          <a:xfrm>
            <a:off x="1282148" y="1431235"/>
            <a:ext cx="48138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Utilizing the space cleared for HV power lines to generate energy for rural communities.</a:t>
            </a:r>
          </a:p>
          <a:p>
            <a:endParaRPr lang="en-US" dirty="0"/>
          </a:p>
          <a:p>
            <a:r>
              <a:rPr lang="en-US" dirty="0"/>
              <a:t>Solar arrays would line HV corridors and be connected to battery systems to create microgrids for communities along those corridors.</a:t>
            </a:r>
          </a:p>
          <a:p>
            <a:endParaRPr lang="en-US" dirty="0"/>
          </a:p>
          <a:p>
            <a:r>
              <a:rPr lang="en-US" dirty="0"/>
              <a:t>Rural communities are underserved by the renewables revolution. We want to change that.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8493C2-0184-4D88-AA37-E947740A3EC7}"/>
              </a:ext>
            </a:extLst>
          </p:cNvPr>
          <p:cNvSpPr/>
          <p:nvPr/>
        </p:nvSpPr>
        <p:spPr>
          <a:xfrm>
            <a:off x="7295322" y="0"/>
            <a:ext cx="4896678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E2FEE0-2FEC-4805-B4DD-56EF53D0ED51}"/>
              </a:ext>
            </a:extLst>
          </p:cNvPr>
          <p:cNvSpPr/>
          <p:nvPr/>
        </p:nvSpPr>
        <p:spPr>
          <a:xfrm>
            <a:off x="0" y="5671739"/>
            <a:ext cx="12192000" cy="79057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835819-1C5A-4EF6-B6BA-39AF3AD8B299}"/>
              </a:ext>
            </a:extLst>
          </p:cNvPr>
          <p:cNvSpPr txBox="1"/>
          <p:nvPr/>
        </p:nvSpPr>
        <p:spPr>
          <a:xfrm>
            <a:off x="-562388" y="5671739"/>
            <a:ext cx="1091813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2"/>
                </a:solidFill>
              </a:rPr>
              <a:t>JUICED COMMUNITY ENERGY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5B39C8-ADB2-4A38-9B13-3272B3FF233A}"/>
              </a:ext>
            </a:extLst>
          </p:cNvPr>
          <p:cNvSpPr txBox="1"/>
          <p:nvPr/>
        </p:nvSpPr>
        <p:spPr>
          <a:xfrm>
            <a:off x="7742583" y="1393645"/>
            <a:ext cx="3657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>
                <a:solidFill>
                  <a:schemeClr val="bg2"/>
                </a:solidFill>
              </a:rPr>
              <a:t>Dr. Robert Giusti-</a:t>
            </a:r>
          </a:p>
          <a:p>
            <a:pPr algn="r"/>
            <a:endParaRPr lang="en-US" sz="2000" dirty="0">
              <a:solidFill>
                <a:schemeClr val="bg2"/>
              </a:solidFill>
            </a:endParaRPr>
          </a:p>
          <a:p>
            <a:pPr algn="r"/>
            <a:r>
              <a:rPr lang="en-US" sz="2000" dirty="0">
                <a:solidFill>
                  <a:schemeClr val="bg2"/>
                </a:solidFill>
              </a:rPr>
              <a:t>Over thirty years of experience as a doctor caring for underserved communities.</a:t>
            </a:r>
          </a:p>
          <a:p>
            <a:pPr algn="r"/>
            <a:endParaRPr lang="en-US" sz="2000" dirty="0">
              <a:solidFill>
                <a:schemeClr val="bg2"/>
              </a:solidFill>
            </a:endParaRPr>
          </a:p>
          <a:p>
            <a:pPr algn="r"/>
            <a:endParaRPr lang="en-US" sz="2000" dirty="0">
              <a:solidFill>
                <a:schemeClr val="bg2"/>
              </a:solidFill>
            </a:endParaRPr>
          </a:p>
          <a:p>
            <a:pPr algn="r"/>
            <a:endParaRPr lang="en-US" sz="2000" dirty="0">
              <a:solidFill>
                <a:schemeClr val="bg2"/>
              </a:solidFill>
            </a:endParaRPr>
          </a:p>
          <a:p>
            <a:pPr algn="r"/>
            <a:r>
              <a:rPr lang="en-US" sz="2000" dirty="0">
                <a:solidFill>
                  <a:schemeClr val="bg2"/>
                </a:solidFill>
              </a:rPr>
              <a:t>Mr. Alexander Dabertin</a:t>
            </a:r>
          </a:p>
          <a:p>
            <a:pPr algn="r"/>
            <a:endParaRPr lang="en-US" sz="2000" dirty="0">
              <a:solidFill>
                <a:schemeClr val="bg2"/>
              </a:solidFill>
            </a:endParaRPr>
          </a:p>
          <a:p>
            <a:pPr algn="r"/>
            <a:r>
              <a:rPr lang="en-US" sz="2000" dirty="0">
                <a:solidFill>
                  <a:schemeClr val="bg2"/>
                </a:solidFill>
              </a:rPr>
              <a:t>Grew up in a rural community. Seven years of experience as an educator and communicator</a:t>
            </a:r>
          </a:p>
          <a:p>
            <a:pPr algn="r"/>
            <a:endParaRPr lang="en-US" sz="2000" dirty="0">
              <a:solidFill>
                <a:schemeClr val="bg2"/>
              </a:solidFill>
            </a:endParaRPr>
          </a:p>
          <a:p>
            <a:pPr algn="r"/>
            <a:endParaRPr lang="en-US" sz="2000" dirty="0">
              <a:solidFill>
                <a:schemeClr val="bg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9CD392-175F-4A3A-B9A3-68C4FB739E13}"/>
              </a:ext>
            </a:extLst>
          </p:cNvPr>
          <p:cNvSpPr txBox="1"/>
          <p:nvPr/>
        </p:nvSpPr>
        <p:spPr>
          <a:xfrm>
            <a:off x="7742583" y="387626"/>
            <a:ext cx="4104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2"/>
                </a:solidFill>
              </a:rPr>
              <a:t>Our Team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39FA95-CD7D-4862-AD77-E79162D17D75}"/>
              </a:ext>
            </a:extLst>
          </p:cNvPr>
          <p:cNvSpPr txBox="1"/>
          <p:nvPr/>
        </p:nvSpPr>
        <p:spPr>
          <a:xfrm>
            <a:off x="-129209" y="590295"/>
            <a:ext cx="5625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Our Idea</a:t>
            </a:r>
          </a:p>
        </p:txBody>
      </p:sp>
    </p:spTree>
    <p:extLst>
      <p:ext uri="{BB962C8B-B14F-4D97-AF65-F5344CB8AC3E}">
        <p14:creationId xmlns:p14="http://schemas.microsoft.com/office/powerpoint/2010/main" val="61418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95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Dabertin</dc:creator>
  <cp:lastModifiedBy>Alex Dabertin</cp:lastModifiedBy>
  <cp:revision>1</cp:revision>
  <dcterms:created xsi:type="dcterms:W3CDTF">2022-02-25T03:08:29Z</dcterms:created>
  <dcterms:modified xsi:type="dcterms:W3CDTF">2022-02-25T03:27:40Z</dcterms:modified>
</cp:coreProperties>
</file>