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120" d="100"/>
          <a:sy n="120" d="100"/>
        </p:scale>
        <p:origin x="120"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7FC09-8F17-4C5E-B861-615556BFF08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B5E9CB4-9E08-43A1-B48E-372DBCC0D7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0B49C6E-11EE-4CF7-B3AA-C60BC3485B8D}"/>
              </a:ext>
            </a:extLst>
          </p:cNvPr>
          <p:cNvSpPr>
            <a:spLocks noGrp="1"/>
          </p:cNvSpPr>
          <p:nvPr>
            <p:ph type="dt" sz="half" idx="10"/>
          </p:nvPr>
        </p:nvSpPr>
        <p:spPr/>
        <p:txBody>
          <a:bodyPr/>
          <a:lstStyle/>
          <a:p>
            <a:fld id="{F11946CD-25D0-4C07-8ACC-950A02FC3A6C}" type="datetimeFigureOut">
              <a:rPr lang="en-US" smtClean="0"/>
              <a:t>2/24/2022</a:t>
            </a:fld>
            <a:endParaRPr lang="en-US"/>
          </a:p>
        </p:txBody>
      </p:sp>
      <p:sp>
        <p:nvSpPr>
          <p:cNvPr id="5" name="Footer Placeholder 4">
            <a:extLst>
              <a:ext uri="{FF2B5EF4-FFF2-40B4-BE49-F238E27FC236}">
                <a16:creationId xmlns:a16="http://schemas.microsoft.com/office/drawing/2014/main" id="{AECA4B7F-F678-4A12-BCEB-A680AC671A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D2791F-E118-4162-B2DE-B2E546E275A7}"/>
              </a:ext>
            </a:extLst>
          </p:cNvPr>
          <p:cNvSpPr>
            <a:spLocks noGrp="1"/>
          </p:cNvSpPr>
          <p:nvPr>
            <p:ph type="sldNum" sz="quarter" idx="12"/>
          </p:nvPr>
        </p:nvSpPr>
        <p:spPr/>
        <p:txBody>
          <a:bodyPr/>
          <a:lstStyle/>
          <a:p>
            <a:fld id="{13FC50C5-390F-4A73-8662-FC602C45740F}" type="slidenum">
              <a:rPr lang="en-US" smtClean="0"/>
              <a:t>‹#›</a:t>
            </a:fld>
            <a:endParaRPr lang="en-US"/>
          </a:p>
        </p:txBody>
      </p:sp>
    </p:spTree>
    <p:extLst>
      <p:ext uri="{BB962C8B-B14F-4D97-AF65-F5344CB8AC3E}">
        <p14:creationId xmlns:p14="http://schemas.microsoft.com/office/powerpoint/2010/main" val="13138691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817F8-4EB6-4884-AE09-F0E7068520F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BCE195E-E8D1-4DBC-9F4E-7E9D2CC681A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DB33C4-3E7D-4587-956A-4E822454F5CE}"/>
              </a:ext>
            </a:extLst>
          </p:cNvPr>
          <p:cNvSpPr>
            <a:spLocks noGrp="1"/>
          </p:cNvSpPr>
          <p:nvPr>
            <p:ph type="dt" sz="half" idx="10"/>
          </p:nvPr>
        </p:nvSpPr>
        <p:spPr/>
        <p:txBody>
          <a:bodyPr/>
          <a:lstStyle/>
          <a:p>
            <a:fld id="{F11946CD-25D0-4C07-8ACC-950A02FC3A6C}" type="datetimeFigureOut">
              <a:rPr lang="en-US" smtClean="0"/>
              <a:t>2/24/2022</a:t>
            </a:fld>
            <a:endParaRPr lang="en-US"/>
          </a:p>
        </p:txBody>
      </p:sp>
      <p:sp>
        <p:nvSpPr>
          <p:cNvPr id="5" name="Footer Placeholder 4">
            <a:extLst>
              <a:ext uri="{FF2B5EF4-FFF2-40B4-BE49-F238E27FC236}">
                <a16:creationId xmlns:a16="http://schemas.microsoft.com/office/drawing/2014/main" id="{E0200DC2-FA78-455C-A817-4511A40E16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24FC0-ABCB-40DA-8D3E-50C8EB1C048D}"/>
              </a:ext>
            </a:extLst>
          </p:cNvPr>
          <p:cNvSpPr>
            <a:spLocks noGrp="1"/>
          </p:cNvSpPr>
          <p:nvPr>
            <p:ph type="sldNum" sz="quarter" idx="12"/>
          </p:nvPr>
        </p:nvSpPr>
        <p:spPr/>
        <p:txBody>
          <a:bodyPr/>
          <a:lstStyle/>
          <a:p>
            <a:fld id="{13FC50C5-390F-4A73-8662-FC602C45740F}" type="slidenum">
              <a:rPr lang="en-US" smtClean="0"/>
              <a:t>‹#›</a:t>
            </a:fld>
            <a:endParaRPr lang="en-US"/>
          </a:p>
        </p:txBody>
      </p:sp>
    </p:spTree>
    <p:extLst>
      <p:ext uri="{BB962C8B-B14F-4D97-AF65-F5344CB8AC3E}">
        <p14:creationId xmlns:p14="http://schemas.microsoft.com/office/powerpoint/2010/main" val="76615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7EEF2-13ED-49B0-B60D-D376F676CD1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44644C3-5EB2-443B-8B9C-8D04412DD99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034254-E9EC-4D80-9E98-28ECF39BB1C8}"/>
              </a:ext>
            </a:extLst>
          </p:cNvPr>
          <p:cNvSpPr>
            <a:spLocks noGrp="1"/>
          </p:cNvSpPr>
          <p:nvPr>
            <p:ph type="dt" sz="half" idx="10"/>
          </p:nvPr>
        </p:nvSpPr>
        <p:spPr/>
        <p:txBody>
          <a:bodyPr/>
          <a:lstStyle/>
          <a:p>
            <a:fld id="{F11946CD-25D0-4C07-8ACC-950A02FC3A6C}" type="datetimeFigureOut">
              <a:rPr lang="en-US" smtClean="0"/>
              <a:t>2/24/2022</a:t>
            </a:fld>
            <a:endParaRPr lang="en-US"/>
          </a:p>
        </p:txBody>
      </p:sp>
      <p:sp>
        <p:nvSpPr>
          <p:cNvPr id="5" name="Footer Placeholder 4">
            <a:extLst>
              <a:ext uri="{FF2B5EF4-FFF2-40B4-BE49-F238E27FC236}">
                <a16:creationId xmlns:a16="http://schemas.microsoft.com/office/drawing/2014/main" id="{9F9A7E4B-0768-4019-A9FF-B4370DF371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3960D2A-4743-4B84-8906-669612E544D6}"/>
              </a:ext>
            </a:extLst>
          </p:cNvPr>
          <p:cNvSpPr>
            <a:spLocks noGrp="1"/>
          </p:cNvSpPr>
          <p:nvPr>
            <p:ph type="sldNum" sz="quarter" idx="12"/>
          </p:nvPr>
        </p:nvSpPr>
        <p:spPr/>
        <p:txBody>
          <a:bodyPr/>
          <a:lstStyle/>
          <a:p>
            <a:fld id="{13FC50C5-390F-4A73-8662-FC602C45740F}" type="slidenum">
              <a:rPr lang="en-US" smtClean="0"/>
              <a:t>‹#›</a:t>
            </a:fld>
            <a:endParaRPr lang="en-US"/>
          </a:p>
        </p:txBody>
      </p:sp>
    </p:spTree>
    <p:extLst>
      <p:ext uri="{BB962C8B-B14F-4D97-AF65-F5344CB8AC3E}">
        <p14:creationId xmlns:p14="http://schemas.microsoft.com/office/powerpoint/2010/main" val="19635970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903FC-54B6-4F79-B177-54888F007D3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907E9-DB28-4BD9-B6A6-C68750133F5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3F52E38-8C45-4092-9ECD-739E03B8D4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84B9291-CF55-45CA-A7BA-992ED80C6D79}"/>
              </a:ext>
            </a:extLst>
          </p:cNvPr>
          <p:cNvSpPr>
            <a:spLocks noGrp="1"/>
          </p:cNvSpPr>
          <p:nvPr>
            <p:ph type="dt" sz="half" idx="10"/>
          </p:nvPr>
        </p:nvSpPr>
        <p:spPr/>
        <p:txBody>
          <a:bodyPr/>
          <a:lstStyle/>
          <a:p>
            <a:fld id="{F11946CD-25D0-4C07-8ACC-950A02FC3A6C}" type="datetimeFigureOut">
              <a:rPr lang="en-US" smtClean="0"/>
              <a:t>2/24/2022</a:t>
            </a:fld>
            <a:endParaRPr lang="en-US"/>
          </a:p>
        </p:txBody>
      </p:sp>
      <p:sp>
        <p:nvSpPr>
          <p:cNvPr id="6" name="Footer Placeholder 5">
            <a:extLst>
              <a:ext uri="{FF2B5EF4-FFF2-40B4-BE49-F238E27FC236}">
                <a16:creationId xmlns:a16="http://schemas.microsoft.com/office/drawing/2014/main" id="{691969B7-3535-4C1E-BAF7-2B271974B4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34B2A6C-57FB-4659-9D73-BE83D65D283E}"/>
              </a:ext>
            </a:extLst>
          </p:cNvPr>
          <p:cNvSpPr>
            <a:spLocks noGrp="1"/>
          </p:cNvSpPr>
          <p:nvPr>
            <p:ph type="sldNum" sz="quarter" idx="12"/>
          </p:nvPr>
        </p:nvSpPr>
        <p:spPr/>
        <p:txBody>
          <a:bodyPr/>
          <a:lstStyle/>
          <a:p>
            <a:fld id="{13FC50C5-390F-4A73-8662-FC602C45740F}" type="slidenum">
              <a:rPr lang="en-US" smtClean="0"/>
              <a:t>‹#›</a:t>
            </a:fld>
            <a:endParaRPr lang="en-US"/>
          </a:p>
        </p:txBody>
      </p:sp>
    </p:spTree>
    <p:extLst>
      <p:ext uri="{BB962C8B-B14F-4D97-AF65-F5344CB8AC3E}">
        <p14:creationId xmlns:p14="http://schemas.microsoft.com/office/powerpoint/2010/main" val="1860718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18038-4006-4669-B9E9-E576E312220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4B807FA-90E3-4439-A730-DCE531920A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3D699A9-321C-4447-87B1-2CEAAC1DDE9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6906691-C378-488D-8FD4-102CDC074E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604E686-4869-47B7-AE86-A597D7F188F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303B462-FB5C-46B5-BCBA-E8906255C0E0}"/>
              </a:ext>
            </a:extLst>
          </p:cNvPr>
          <p:cNvSpPr>
            <a:spLocks noGrp="1"/>
          </p:cNvSpPr>
          <p:nvPr>
            <p:ph type="dt" sz="half" idx="10"/>
          </p:nvPr>
        </p:nvSpPr>
        <p:spPr/>
        <p:txBody>
          <a:bodyPr/>
          <a:lstStyle/>
          <a:p>
            <a:fld id="{F11946CD-25D0-4C07-8ACC-950A02FC3A6C}" type="datetimeFigureOut">
              <a:rPr lang="en-US" smtClean="0"/>
              <a:t>2/24/2022</a:t>
            </a:fld>
            <a:endParaRPr lang="en-US"/>
          </a:p>
        </p:txBody>
      </p:sp>
      <p:sp>
        <p:nvSpPr>
          <p:cNvPr id="8" name="Footer Placeholder 7">
            <a:extLst>
              <a:ext uri="{FF2B5EF4-FFF2-40B4-BE49-F238E27FC236}">
                <a16:creationId xmlns:a16="http://schemas.microsoft.com/office/drawing/2014/main" id="{303956AD-3A8B-4E3F-931D-48D014F8F6B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5ACC86D-6A16-4942-86B4-587C117B21DB}"/>
              </a:ext>
            </a:extLst>
          </p:cNvPr>
          <p:cNvSpPr>
            <a:spLocks noGrp="1"/>
          </p:cNvSpPr>
          <p:nvPr>
            <p:ph type="sldNum" sz="quarter" idx="12"/>
          </p:nvPr>
        </p:nvSpPr>
        <p:spPr/>
        <p:txBody>
          <a:bodyPr/>
          <a:lstStyle/>
          <a:p>
            <a:fld id="{13FC50C5-390F-4A73-8662-FC602C45740F}" type="slidenum">
              <a:rPr lang="en-US" smtClean="0"/>
              <a:t>‹#›</a:t>
            </a:fld>
            <a:endParaRPr lang="en-US"/>
          </a:p>
        </p:txBody>
      </p:sp>
    </p:spTree>
    <p:extLst>
      <p:ext uri="{BB962C8B-B14F-4D97-AF65-F5344CB8AC3E}">
        <p14:creationId xmlns:p14="http://schemas.microsoft.com/office/powerpoint/2010/main" val="3816387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4B0F7-CB60-4CCC-AC7C-EF6E554BF18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4BA0984-2389-48E1-A9AB-10E600A529C2}"/>
              </a:ext>
            </a:extLst>
          </p:cNvPr>
          <p:cNvSpPr>
            <a:spLocks noGrp="1"/>
          </p:cNvSpPr>
          <p:nvPr>
            <p:ph type="dt" sz="half" idx="10"/>
          </p:nvPr>
        </p:nvSpPr>
        <p:spPr/>
        <p:txBody>
          <a:bodyPr/>
          <a:lstStyle/>
          <a:p>
            <a:fld id="{F11946CD-25D0-4C07-8ACC-950A02FC3A6C}" type="datetimeFigureOut">
              <a:rPr lang="en-US" smtClean="0"/>
              <a:t>2/24/2022</a:t>
            </a:fld>
            <a:endParaRPr lang="en-US"/>
          </a:p>
        </p:txBody>
      </p:sp>
      <p:sp>
        <p:nvSpPr>
          <p:cNvPr id="4" name="Footer Placeholder 3">
            <a:extLst>
              <a:ext uri="{FF2B5EF4-FFF2-40B4-BE49-F238E27FC236}">
                <a16:creationId xmlns:a16="http://schemas.microsoft.com/office/drawing/2014/main" id="{1E540EB2-2B20-4DC2-AD72-12E664574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D17E45A-6D8C-484E-B0F7-EAA7E3B80E9B}"/>
              </a:ext>
            </a:extLst>
          </p:cNvPr>
          <p:cNvSpPr>
            <a:spLocks noGrp="1"/>
          </p:cNvSpPr>
          <p:nvPr>
            <p:ph type="sldNum" sz="quarter" idx="12"/>
          </p:nvPr>
        </p:nvSpPr>
        <p:spPr/>
        <p:txBody>
          <a:bodyPr/>
          <a:lstStyle/>
          <a:p>
            <a:fld id="{13FC50C5-390F-4A73-8662-FC602C45740F}" type="slidenum">
              <a:rPr lang="en-US" smtClean="0"/>
              <a:t>‹#›</a:t>
            </a:fld>
            <a:endParaRPr lang="en-US"/>
          </a:p>
        </p:txBody>
      </p:sp>
    </p:spTree>
    <p:extLst>
      <p:ext uri="{BB962C8B-B14F-4D97-AF65-F5344CB8AC3E}">
        <p14:creationId xmlns:p14="http://schemas.microsoft.com/office/powerpoint/2010/main" val="26525643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317510-CD47-4446-A022-E1D1B25B6896}"/>
              </a:ext>
            </a:extLst>
          </p:cNvPr>
          <p:cNvSpPr>
            <a:spLocks noGrp="1"/>
          </p:cNvSpPr>
          <p:nvPr>
            <p:ph type="dt" sz="half" idx="10"/>
          </p:nvPr>
        </p:nvSpPr>
        <p:spPr/>
        <p:txBody>
          <a:bodyPr/>
          <a:lstStyle/>
          <a:p>
            <a:fld id="{F11946CD-25D0-4C07-8ACC-950A02FC3A6C}" type="datetimeFigureOut">
              <a:rPr lang="en-US" smtClean="0"/>
              <a:t>2/24/2022</a:t>
            </a:fld>
            <a:endParaRPr lang="en-US"/>
          </a:p>
        </p:txBody>
      </p:sp>
      <p:sp>
        <p:nvSpPr>
          <p:cNvPr id="3" name="Footer Placeholder 2">
            <a:extLst>
              <a:ext uri="{FF2B5EF4-FFF2-40B4-BE49-F238E27FC236}">
                <a16:creationId xmlns:a16="http://schemas.microsoft.com/office/drawing/2014/main" id="{CA086735-9AE3-488E-B35B-83516CF38A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7BB66CD-AB17-4B89-BD03-13FC6EA9BF3E}"/>
              </a:ext>
            </a:extLst>
          </p:cNvPr>
          <p:cNvSpPr>
            <a:spLocks noGrp="1"/>
          </p:cNvSpPr>
          <p:nvPr>
            <p:ph type="sldNum" sz="quarter" idx="12"/>
          </p:nvPr>
        </p:nvSpPr>
        <p:spPr/>
        <p:txBody>
          <a:bodyPr/>
          <a:lstStyle/>
          <a:p>
            <a:fld id="{13FC50C5-390F-4A73-8662-FC602C45740F}" type="slidenum">
              <a:rPr lang="en-US" smtClean="0"/>
              <a:t>‹#›</a:t>
            </a:fld>
            <a:endParaRPr lang="en-US"/>
          </a:p>
        </p:txBody>
      </p:sp>
    </p:spTree>
    <p:extLst>
      <p:ext uri="{BB962C8B-B14F-4D97-AF65-F5344CB8AC3E}">
        <p14:creationId xmlns:p14="http://schemas.microsoft.com/office/powerpoint/2010/main" val="1714147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78E0A-65F8-4B73-8F6D-12D03C89C79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AC16B7-E898-490E-998A-C64ACE9310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CB2DC77-193A-4401-ABE9-E633E1C3E1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F0186AB-8F6F-401B-A35F-B1DE2E5CE79E}"/>
              </a:ext>
            </a:extLst>
          </p:cNvPr>
          <p:cNvSpPr>
            <a:spLocks noGrp="1"/>
          </p:cNvSpPr>
          <p:nvPr>
            <p:ph type="dt" sz="half" idx="10"/>
          </p:nvPr>
        </p:nvSpPr>
        <p:spPr/>
        <p:txBody>
          <a:bodyPr/>
          <a:lstStyle/>
          <a:p>
            <a:fld id="{F11946CD-25D0-4C07-8ACC-950A02FC3A6C}" type="datetimeFigureOut">
              <a:rPr lang="en-US" smtClean="0"/>
              <a:t>2/24/2022</a:t>
            </a:fld>
            <a:endParaRPr lang="en-US"/>
          </a:p>
        </p:txBody>
      </p:sp>
      <p:sp>
        <p:nvSpPr>
          <p:cNvPr id="6" name="Footer Placeholder 5">
            <a:extLst>
              <a:ext uri="{FF2B5EF4-FFF2-40B4-BE49-F238E27FC236}">
                <a16:creationId xmlns:a16="http://schemas.microsoft.com/office/drawing/2014/main" id="{A1E3E4A1-A0AC-48A0-B1E2-2D16A88C661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8FA105-806A-45E7-B88D-67D319CBEDC6}"/>
              </a:ext>
            </a:extLst>
          </p:cNvPr>
          <p:cNvSpPr>
            <a:spLocks noGrp="1"/>
          </p:cNvSpPr>
          <p:nvPr>
            <p:ph type="sldNum" sz="quarter" idx="12"/>
          </p:nvPr>
        </p:nvSpPr>
        <p:spPr/>
        <p:txBody>
          <a:bodyPr/>
          <a:lstStyle/>
          <a:p>
            <a:fld id="{13FC50C5-390F-4A73-8662-FC602C45740F}" type="slidenum">
              <a:rPr lang="en-US" smtClean="0"/>
              <a:t>‹#›</a:t>
            </a:fld>
            <a:endParaRPr lang="en-US"/>
          </a:p>
        </p:txBody>
      </p:sp>
    </p:spTree>
    <p:extLst>
      <p:ext uri="{BB962C8B-B14F-4D97-AF65-F5344CB8AC3E}">
        <p14:creationId xmlns:p14="http://schemas.microsoft.com/office/powerpoint/2010/main" val="11205102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D08EF-A47A-457B-BAE0-9AA4D4703F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160ABE9-06F4-4DCD-BFA8-53776312F67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3843C8A-88B4-4F22-B492-7D04D8FC9F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7CAF99-9A10-48FD-94C4-6B0A1EC35900}"/>
              </a:ext>
            </a:extLst>
          </p:cNvPr>
          <p:cNvSpPr>
            <a:spLocks noGrp="1"/>
          </p:cNvSpPr>
          <p:nvPr>
            <p:ph type="dt" sz="half" idx="10"/>
          </p:nvPr>
        </p:nvSpPr>
        <p:spPr/>
        <p:txBody>
          <a:bodyPr/>
          <a:lstStyle/>
          <a:p>
            <a:fld id="{F11946CD-25D0-4C07-8ACC-950A02FC3A6C}" type="datetimeFigureOut">
              <a:rPr lang="en-US" smtClean="0"/>
              <a:t>2/24/2022</a:t>
            </a:fld>
            <a:endParaRPr lang="en-US"/>
          </a:p>
        </p:txBody>
      </p:sp>
      <p:sp>
        <p:nvSpPr>
          <p:cNvPr id="6" name="Footer Placeholder 5">
            <a:extLst>
              <a:ext uri="{FF2B5EF4-FFF2-40B4-BE49-F238E27FC236}">
                <a16:creationId xmlns:a16="http://schemas.microsoft.com/office/drawing/2014/main" id="{972778D5-7F65-45F0-9052-F7F44ECA492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8C3030F-92E2-4528-8C8E-97FEA1AC2942}"/>
              </a:ext>
            </a:extLst>
          </p:cNvPr>
          <p:cNvSpPr>
            <a:spLocks noGrp="1"/>
          </p:cNvSpPr>
          <p:nvPr>
            <p:ph type="sldNum" sz="quarter" idx="12"/>
          </p:nvPr>
        </p:nvSpPr>
        <p:spPr/>
        <p:txBody>
          <a:bodyPr/>
          <a:lstStyle/>
          <a:p>
            <a:fld id="{13FC50C5-390F-4A73-8662-FC602C45740F}" type="slidenum">
              <a:rPr lang="en-US" smtClean="0"/>
              <a:t>‹#›</a:t>
            </a:fld>
            <a:endParaRPr lang="en-US"/>
          </a:p>
        </p:txBody>
      </p:sp>
    </p:spTree>
    <p:extLst>
      <p:ext uri="{BB962C8B-B14F-4D97-AF65-F5344CB8AC3E}">
        <p14:creationId xmlns:p14="http://schemas.microsoft.com/office/powerpoint/2010/main" val="2975856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93FF1-61BF-466E-B2FB-A16E05B9CFC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81AD58-D4A5-4B05-A0EE-BDCD7A33368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7B6397-98FD-413D-AC4C-BC707285E373}"/>
              </a:ext>
            </a:extLst>
          </p:cNvPr>
          <p:cNvSpPr>
            <a:spLocks noGrp="1"/>
          </p:cNvSpPr>
          <p:nvPr>
            <p:ph type="dt" sz="half" idx="10"/>
          </p:nvPr>
        </p:nvSpPr>
        <p:spPr/>
        <p:txBody>
          <a:bodyPr/>
          <a:lstStyle/>
          <a:p>
            <a:fld id="{F11946CD-25D0-4C07-8ACC-950A02FC3A6C}" type="datetimeFigureOut">
              <a:rPr lang="en-US" smtClean="0"/>
              <a:t>2/24/2022</a:t>
            </a:fld>
            <a:endParaRPr lang="en-US"/>
          </a:p>
        </p:txBody>
      </p:sp>
      <p:sp>
        <p:nvSpPr>
          <p:cNvPr id="5" name="Footer Placeholder 4">
            <a:extLst>
              <a:ext uri="{FF2B5EF4-FFF2-40B4-BE49-F238E27FC236}">
                <a16:creationId xmlns:a16="http://schemas.microsoft.com/office/drawing/2014/main" id="{10C76CB6-452A-4AA5-BF3E-D3DAEEFCF0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5A3F7C-EA44-4451-B6F2-CF67973EB442}"/>
              </a:ext>
            </a:extLst>
          </p:cNvPr>
          <p:cNvSpPr>
            <a:spLocks noGrp="1"/>
          </p:cNvSpPr>
          <p:nvPr>
            <p:ph type="sldNum" sz="quarter" idx="12"/>
          </p:nvPr>
        </p:nvSpPr>
        <p:spPr/>
        <p:txBody>
          <a:bodyPr/>
          <a:lstStyle/>
          <a:p>
            <a:fld id="{13FC50C5-390F-4A73-8662-FC602C45740F}" type="slidenum">
              <a:rPr lang="en-US" smtClean="0"/>
              <a:t>‹#›</a:t>
            </a:fld>
            <a:endParaRPr lang="en-US"/>
          </a:p>
        </p:txBody>
      </p:sp>
    </p:spTree>
    <p:extLst>
      <p:ext uri="{BB962C8B-B14F-4D97-AF65-F5344CB8AC3E}">
        <p14:creationId xmlns:p14="http://schemas.microsoft.com/office/powerpoint/2010/main" val="40252518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9B566B-C325-476C-9392-06562C43A8E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8C344B1-307C-4FB3-8B1C-C8B7788E3FE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B70931-90E7-4FF4-8BCF-4FF7F88BB4A1}"/>
              </a:ext>
            </a:extLst>
          </p:cNvPr>
          <p:cNvSpPr>
            <a:spLocks noGrp="1"/>
          </p:cNvSpPr>
          <p:nvPr>
            <p:ph type="dt" sz="half" idx="10"/>
          </p:nvPr>
        </p:nvSpPr>
        <p:spPr/>
        <p:txBody>
          <a:bodyPr/>
          <a:lstStyle/>
          <a:p>
            <a:fld id="{F11946CD-25D0-4C07-8ACC-950A02FC3A6C}" type="datetimeFigureOut">
              <a:rPr lang="en-US" smtClean="0"/>
              <a:t>2/24/2022</a:t>
            </a:fld>
            <a:endParaRPr lang="en-US"/>
          </a:p>
        </p:txBody>
      </p:sp>
      <p:sp>
        <p:nvSpPr>
          <p:cNvPr id="5" name="Footer Placeholder 4">
            <a:extLst>
              <a:ext uri="{FF2B5EF4-FFF2-40B4-BE49-F238E27FC236}">
                <a16:creationId xmlns:a16="http://schemas.microsoft.com/office/drawing/2014/main" id="{3A7C46F2-20DA-4686-B1CA-B1A4EC67B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7632C3-70D6-4EB1-B8E5-58600FBAC296}"/>
              </a:ext>
            </a:extLst>
          </p:cNvPr>
          <p:cNvSpPr>
            <a:spLocks noGrp="1"/>
          </p:cNvSpPr>
          <p:nvPr>
            <p:ph type="sldNum" sz="quarter" idx="12"/>
          </p:nvPr>
        </p:nvSpPr>
        <p:spPr/>
        <p:txBody>
          <a:bodyPr/>
          <a:lstStyle/>
          <a:p>
            <a:fld id="{13FC50C5-390F-4A73-8662-FC602C45740F}" type="slidenum">
              <a:rPr lang="en-US" smtClean="0"/>
              <a:t>‹#›</a:t>
            </a:fld>
            <a:endParaRPr lang="en-US"/>
          </a:p>
        </p:txBody>
      </p:sp>
    </p:spTree>
    <p:extLst>
      <p:ext uri="{BB962C8B-B14F-4D97-AF65-F5344CB8AC3E}">
        <p14:creationId xmlns:p14="http://schemas.microsoft.com/office/powerpoint/2010/main" val="842410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9705E63-D5C6-47AB-9746-DAA3FB5273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6F46A64-6F0D-408E-B49C-B77F6ED7D1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7B9734-D5A0-4F2A-BEA7-D9402EE4785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1946CD-25D0-4C07-8ACC-950A02FC3A6C}" type="datetimeFigureOut">
              <a:rPr lang="en-US" smtClean="0"/>
              <a:t>2/24/2022</a:t>
            </a:fld>
            <a:endParaRPr lang="en-US"/>
          </a:p>
        </p:txBody>
      </p:sp>
      <p:sp>
        <p:nvSpPr>
          <p:cNvPr id="5" name="Footer Placeholder 4">
            <a:extLst>
              <a:ext uri="{FF2B5EF4-FFF2-40B4-BE49-F238E27FC236}">
                <a16:creationId xmlns:a16="http://schemas.microsoft.com/office/drawing/2014/main" id="{2C5E4645-3A59-48BA-B035-58B2E8857A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C6F444A-86E5-4077-8B4B-576E7FF7629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FC50C5-390F-4A73-8662-FC602C45740F}" type="slidenum">
              <a:rPr lang="en-US" smtClean="0"/>
              <a:t>‹#›</a:t>
            </a:fld>
            <a:endParaRPr lang="en-US"/>
          </a:p>
        </p:txBody>
      </p:sp>
    </p:spTree>
    <p:extLst>
      <p:ext uri="{BB962C8B-B14F-4D97-AF65-F5344CB8AC3E}">
        <p14:creationId xmlns:p14="http://schemas.microsoft.com/office/powerpoint/2010/main" val="27201111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9.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grass, sky, outdoor, building&#10;&#10;Description automatically generated">
            <a:extLst>
              <a:ext uri="{FF2B5EF4-FFF2-40B4-BE49-F238E27FC236}">
                <a16:creationId xmlns:a16="http://schemas.microsoft.com/office/drawing/2014/main" id="{75364DEC-3915-4C56-AE52-BBDFF62301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610" y="0"/>
            <a:ext cx="12859910" cy="9937203"/>
          </a:xfrm>
          <a:prstGeom prst="rect">
            <a:avLst/>
          </a:prstGeom>
        </p:spPr>
      </p:pic>
      <p:sp>
        <p:nvSpPr>
          <p:cNvPr id="2" name="Title 1">
            <a:extLst>
              <a:ext uri="{FF2B5EF4-FFF2-40B4-BE49-F238E27FC236}">
                <a16:creationId xmlns:a16="http://schemas.microsoft.com/office/drawing/2014/main" id="{8527020A-D2CE-48EA-B4EB-DAE875CC97C5}"/>
              </a:ext>
            </a:extLst>
          </p:cNvPr>
          <p:cNvSpPr>
            <a:spLocks noGrp="1"/>
          </p:cNvSpPr>
          <p:nvPr>
            <p:ph type="title"/>
          </p:nvPr>
        </p:nvSpPr>
        <p:spPr>
          <a:xfrm>
            <a:off x="586741" y="157389"/>
            <a:ext cx="4397072" cy="863946"/>
          </a:xfrm>
        </p:spPr>
        <p:txBody>
          <a:bodyPr>
            <a:normAutofit/>
          </a:bodyPr>
          <a:lstStyle/>
          <a:p>
            <a:pPr algn="ctr"/>
            <a:r>
              <a:rPr lang="en-US" sz="2800" b="1" i="1" dirty="0">
                <a:solidFill>
                  <a:srgbClr val="FFC000"/>
                </a:solidFill>
                <a:latin typeface="+mn-lt"/>
              </a:rPr>
              <a:t>The Path to </a:t>
            </a:r>
            <a:br>
              <a:rPr lang="en-US" sz="2800" b="1" i="1" dirty="0">
                <a:solidFill>
                  <a:srgbClr val="FFC000"/>
                </a:solidFill>
                <a:latin typeface="+mn-lt"/>
              </a:rPr>
            </a:br>
            <a:r>
              <a:rPr lang="en-US" sz="2800" b="1" i="1" dirty="0">
                <a:solidFill>
                  <a:srgbClr val="FFC000"/>
                </a:solidFill>
                <a:latin typeface="+mn-lt"/>
              </a:rPr>
              <a:t>Tribal Energy Sovereignty</a:t>
            </a:r>
          </a:p>
        </p:txBody>
      </p:sp>
      <p:pic>
        <p:nvPicPr>
          <p:cNvPr id="6" name="Picture Placeholder 5" descr="A picture containing text, clipart, sign, businesscard&#10;&#10;Description automatically generated">
            <a:extLst>
              <a:ext uri="{FF2B5EF4-FFF2-40B4-BE49-F238E27FC236}">
                <a16:creationId xmlns:a16="http://schemas.microsoft.com/office/drawing/2014/main" id="{87D2F77E-D6BE-4219-BE26-F62DCCD445B8}"/>
              </a:ext>
            </a:extLst>
          </p:cNvPr>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t="334" b="334"/>
          <a:stretch/>
        </p:blipFill>
        <p:spPr>
          <a:xfrm>
            <a:off x="-63610" y="5131765"/>
            <a:ext cx="2600076" cy="2053044"/>
          </a:xfrm>
        </p:spPr>
      </p:pic>
      <p:sp>
        <p:nvSpPr>
          <p:cNvPr id="4" name="Text Placeholder 3">
            <a:extLst>
              <a:ext uri="{FF2B5EF4-FFF2-40B4-BE49-F238E27FC236}">
                <a16:creationId xmlns:a16="http://schemas.microsoft.com/office/drawing/2014/main" id="{6380D461-3182-430D-B254-915451C93BF5}"/>
              </a:ext>
            </a:extLst>
          </p:cNvPr>
          <p:cNvSpPr>
            <a:spLocks noGrp="1"/>
          </p:cNvSpPr>
          <p:nvPr>
            <p:ph type="body" sz="half" idx="2"/>
          </p:nvPr>
        </p:nvSpPr>
        <p:spPr>
          <a:xfrm>
            <a:off x="167233" y="1091260"/>
            <a:ext cx="5236088" cy="3204814"/>
          </a:xfrm>
        </p:spPr>
        <p:txBody>
          <a:bodyPr>
            <a:normAutofit fontScale="32500" lnSpcReduction="20000"/>
          </a:bodyPr>
          <a:lstStyle/>
          <a:p>
            <a:pPr algn="ctr"/>
            <a:r>
              <a:rPr lang="en-US" sz="6000" b="1" dirty="0">
                <a:solidFill>
                  <a:srgbClr val="FFC000"/>
                </a:solidFill>
                <a:effectLst/>
                <a:latin typeface="Garamond" panose="02020404030301010803" pitchFamily="18" charset="0"/>
                <a:ea typeface="Calibri" panose="020F0502020204030204" pitchFamily="34" charset="0"/>
                <a:cs typeface="Gautami" panose="020B0502040204020203" pitchFamily="34" charset="0"/>
              </a:rPr>
              <a:t>Our mission is to </a:t>
            </a:r>
            <a:r>
              <a:rPr lang="en-US" sz="6000" b="1" dirty="0">
                <a:solidFill>
                  <a:srgbClr val="FFC000"/>
                </a:solidFill>
                <a:effectLst/>
                <a:latin typeface="Garamond" panose="02020404030301010803" pitchFamily="18" charset="0"/>
                <a:ea typeface="Times New Roman" panose="02020603050405020304" pitchFamily="18" charset="0"/>
                <a:cs typeface="Gautami" panose="020B0502040204020203" pitchFamily="34" charset="0"/>
              </a:rPr>
              <a:t>stimulate a significant revisioning of tribal communities where energy is created in renewable ways, meals are nutritional and fortified by traditional Lakota foods, homes are built in a sustainable way with local tribal builders and materials and the land is cared for and regenerated with the next seven generations in mind</a:t>
            </a:r>
            <a:endParaRPr lang="en-US" sz="3100" b="1" dirty="0">
              <a:solidFill>
                <a:srgbClr val="FFC000"/>
              </a:solidFill>
              <a:effectLst/>
              <a:latin typeface="Garamond" panose="02020404030301010803" pitchFamily="18" charset="0"/>
              <a:ea typeface="Calibri" panose="020F0502020204030204" pitchFamily="34" charset="0"/>
              <a:cs typeface="Gautami" panose="020B0502040204020203" pitchFamily="34" charset="0"/>
            </a:endParaRPr>
          </a:p>
          <a:p>
            <a:pPr algn="ctr"/>
            <a:endParaRPr lang="en-US" sz="300" b="1" i="1" dirty="0">
              <a:solidFill>
                <a:srgbClr val="FFC000"/>
              </a:solidFill>
              <a:effectLst/>
              <a:latin typeface="Calibri" panose="020F0502020204030204" pitchFamily="34" charset="0"/>
              <a:ea typeface="Arial" panose="020B0604020202020204" pitchFamily="34" charset="0"/>
              <a:cs typeface="Arial" panose="020B0604020202020204" pitchFamily="34" charset="0"/>
            </a:endParaRPr>
          </a:p>
          <a:p>
            <a:pPr algn="ctr"/>
            <a:endParaRPr lang="en-US" sz="300" b="1" i="1" dirty="0">
              <a:solidFill>
                <a:srgbClr val="FFC000"/>
              </a:solidFill>
            </a:endParaRPr>
          </a:p>
          <a:p>
            <a:pPr algn="ctr"/>
            <a:r>
              <a:rPr lang="en-US" sz="4900" b="1" i="1" dirty="0">
                <a:solidFill>
                  <a:srgbClr val="FFC000"/>
                </a:solidFill>
              </a:rPr>
              <a:t>A New Way to Honor the Old Way</a:t>
            </a:r>
          </a:p>
        </p:txBody>
      </p:sp>
      <p:sp>
        <p:nvSpPr>
          <p:cNvPr id="7" name="TextBox 6">
            <a:extLst>
              <a:ext uri="{FF2B5EF4-FFF2-40B4-BE49-F238E27FC236}">
                <a16:creationId xmlns:a16="http://schemas.microsoft.com/office/drawing/2014/main" id="{3B67333A-6274-4433-A376-998C3BD4C0AC}"/>
              </a:ext>
            </a:extLst>
          </p:cNvPr>
          <p:cNvSpPr txBox="1"/>
          <p:nvPr/>
        </p:nvSpPr>
        <p:spPr>
          <a:xfrm>
            <a:off x="8312761" y="2868892"/>
            <a:ext cx="2933038" cy="461665"/>
          </a:xfrm>
          <a:prstGeom prst="rect">
            <a:avLst/>
          </a:prstGeom>
          <a:noFill/>
        </p:spPr>
        <p:txBody>
          <a:bodyPr wrap="square" rtlCol="0">
            <a:spAutoFit/>
          </a:bodyPr>
          <a:lstStyle/>
          <a:p>
            <a:r>
              <a:rPr lang="en-US" sz="2400" b="1" dirty="0"/>
              <a:t>Lakota Solar Warriors</a:t>
            </a:r>
          </a:p>
        </p:txBody>
      </p:sp>
      <p:pic>
        <p:nvPicPr>
          <p:cNvPr id="9" name="Picture Placeholder 5" descr="A group of people posing for a photo&#10;&#10;Description automatically generated">
            <a:extLst>
              <a:ext uri="{FF2B5EF4-FFF2-40B4-BE49-F238E27FC236}">
                <a16:creationId xmlns:a16="http://schemas.microsoft.com/office/drawing/2014/main" id="{A7F725EB-7F60-4FFD-BA43-E519B609A8B5}"/>
              </a:ext>
            </a:extLst>
          </p:cNvPr>
          <p:cNvPicPr>
            <a:picLocks noChangeAspect="1"/>
          </p:cNvPicPr>
          <p:nvPr/>
        </p:nvPicPr>
        <p:blipFill rotWithShape="1">
          <a:blip r:embed="rId4">
            <a:alphaModFix/>
            <a:extLst>
              <a:ext uri="{28A0092B-C50C-407E-A947-70E740481C1C}">
                <a14:useLocalDpi xmlns:a14="http://schemas.microsoft.com/office/drawing/2010/main" val="0"/>
              </a:ext>
            </a:extLst>
          </a:blip>
          <a:srcRect t="12502" r="1" b="12503"/>
          <a:stretch/>
        </p:blipFill>
        <p:spPr>
          <a:xfrm>
            <a:off x="8988456" y="6014918"/>
            <a:ext cx="3397856" cy="1911186"/>
          </a:xfrm>
          <a:prstGeom prst="rect">
            <a:avLst/>
          </a:prstGeom>
        </p:spPr>
      </p:pic>
      <p:sp>
        <p:nvSpPr>
          <p:cNvPr id="13" name="TextBox 12">
            <a:extLst>
              <a:ext uri="{FF2B5EF4-FFF2-40B4-BE49-F238E27FC236}">
                <a16:creationId xmlns:a16="http://schemas.microsoft.com/office/drawing/2014/main" id="{87A15CAE-7086-44FF-AA22-213BBEA157D5}"/>
              </a:ext>
            </a:extLst>
          </p:cNvPr>
          <p:cNvSpPr txBox="1"/>
          <p:nvPr/>
        </p:nvSpPr>
        <p:spPr>
          <a:xfrm>
            <a:off x="7635076" y="504395"/>
            <a:ext cx="4288408" cy="2523768"/>
          </a:xfrm>
          <a:prstGeom prst="rect">
            <a:avLst/>
          </a:prstGeom>
          <a:noFill/>
        </p:spPr>
        <p:txBody>
          <a:bodyPr wrap="square" rtlCol="0">
            <a:spAutoFit/>
          </a:bodyPr>
          <a:lstStyle/>
          <a:p>
            <a:pPr algn="ctr"/>
            <a:r>
              <a:rPr lang="en-US" sz="2000" b="1" i="1" dirty="0">
                <a:solidFill>
                  <a:srgbClr val="FFC000"/>
                </a:solidFill>
                <a:effectLst/>
                <a:latin typeface="Garamond" panose="02020404030301010803" pitchFamily="18" charset="0"/>
                <a:ea typeface="Arial" panose="020B0604020202020204" pitchFamily="34" charset="0"/>
                <a:cs typeface="Arial" panose="020B0604020202020204" pitchFamily="34" charset="0"/>
              </a:rPr>
              <a:t>Over the last nineteen years, we have worked with over 1,200 Native students from more than 70 tribes on developing renewable energy and sustainable living training and installation projects in disadvantaged tribal communities    </a:t>
            </a:r>
          </a:p>
          <a:p>
            <a:endParaRPr lang="en-US" dirty="0"/>
          </a:p>
        </p:txBody>
      </p:sp>
    </p:spTree>
    <p:extLst>
      <p:ext uri="{BB962C8B-B14F-4D97-AF65-F5344CB8AC3E}">
        <p14:creationId xmlns:p14="http://schemas.microsoft.com/office/powerpoint/2010/main" val="30984807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TotalTime>
  <Words>109</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Garamond</vt:lpstr>
      <vt:lpstr>Office Theme</vt:lpstr>
      <vt:lpstr>The Path to  Tribal Energy Sovereignty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Path to Tribal Energy Sovereignty</dc:title>
  <dc:creator>Richard</dc:creator>
  <cp:lastModifiedBy>Richard</cp:lastModifiedBy>
  <cp:revision>2</cp:revision>
  <dcterms:created xsi:type="dcterms:W3CDTF">2022-02-25T04:54:37Z</dcterms:created>
  <dcterms:modified xsi:type="dcterms:W3CDTF">2022-02-25T05:47:18Z</dcterms:modified>
</cp:coreProperties>
</file>