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3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134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8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759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4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79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749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3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482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545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40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D76DC-ECD3-4ACD-8745-0A7AFC7CF6B0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23D97-6E52-49E4-990B-2C93BD7F6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43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s://lirp.cdn-website.com/685789de/dms3rep/multi/opt/logo-e95657e2-229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31" y="0"/>
            <a:ext cx="2446361" cy="1467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6" b="18311"/>
          <a:stretch>
            <a:fillRect/>
          </a:stretch>
        </p:blipFill>
        <p:spPr bwMode="auto">
          <a:xfrm>
            <a:off x="7219666" y="-1895"/>
            <a:ext cx="4972334" cy="6859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9266830" y="1467384"/>
            <a:ext cx="181515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300-400%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 Energy-Efficiency at NO ADDED COST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38615" y="5445457"/>
            <a:ext cx="33118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336600"/>
                </a:solidFill>
              </a:rPr>
              <a:t>$20/hour Living Wages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rgbClr val="336600"/>
                </a:solidFill>
              </a:rPr>
              <a:t>paid to Makers</a:t>
            </a:r>
            <a:endParaRPr lang="en-US" altLang="en-US" sz="2400" dirty="0">
              <a:solidFill>
                <a:srgbClr val="3366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735" y="1656245"/>
            <a:ext cx="679756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6000" b="1" dirty="0" err="1" smtClean="0">
                <a:solidFill>
                  <a:srgbClr val="33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WonderWindow</a:t>
            </a:r>
            <a:r>
              <a:rPr lang="en-US" altLang="en-US" sz="6000" b="1" dirty="0" smtClean="0">
                <a:solidFill>
                  <a:srgbClr val="33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6000" b="1" dirty="0" smtClean="0">
                <a:solidFill>
                  <a:srgbClr val="33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Makers Workshop</a:t>
            </a:r>
            <a:endParaRPr lang="en-US" altLang="en-US" sz="6000" b="1" dirty="0">
              <a:solidFill>
                <a:srgbClr val="33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2138" y="359523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u="sng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10 projections: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 b="1" u="sng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 Billion Revenues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Million Net Zero Energy Buildings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10,000 Living Wage Makers with Lifted Life Outcomes per Year</a:t>
            </a:r>
            <a:endParaRPr lang="en-US" altLang="en-US" sz="24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5522" y="3575127"/>
            <a:ext cx="2744182" cy="154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186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42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4</cp:revision>
  <dcterms:created xsi:type="dcterms:W3CDTF">2022-02-23T18:34:22Z</dcterms:created>
  <dcterms:modified xsi:type="dcterms:W3CDTF">2022-02-23T19:25:29Z</dcterms:modified>
</cp:coreProperties>
</file>