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706" autoAdjust="0"/>
  </p:normalViewPr>
  <p:slideViewPr>
    <p:cSldViewPr>
      <p:cViewPr varScale="1">
        <p:scale>
          <a:sx n="80" d="100"/>
          <a:sy n="80" d="100"/>
        </p:scale>
        <p:origin x="58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5" d="100"/>
          <a:sy n="95" d="100"/>
        </p:scale>
        <p:origin x="3582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1C5132-FFA3-4B02-9F09-22FCF40EFA74}" type="datetimeFigureOut">
              <a:rPr lang="en-US" smtClean="0"/>
              <a:t>2/11/2022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3C20D7-F8F1-4196-9585-26F31AFC85C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1621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6E42C9-243F-4DC5-AFF6-9D56B5FA9D63}" type="datetimeFigureOut">
              <a:rPr lang="en-US" smtClean="0"/>
              <a:t>2/11/2022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AEC444-603B-4F09-9A06-5917518DD90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255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"/>
          <p:cNvSpPr/>
          <p:nvPr/>
        </p:nvSpPr>
        <p:spPr bwMode="invGray">
          <a:xfrm>
            <a:off x="0" y="3936697"/>
            <a:ext cx="12192000" cy="2103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1" y="4114800"/>
            <a:ext cx="10515598" cy="1158446"/>
          </a:xfrm>
        </p:spPr>
        <p:txBody>
          <a:bodyPr anchor="b">
            <a:normAutofit/>
          </a:bodyPr>
          <a:lstStyle>
            <a:lvl1pPr algn="l">
              <a:defRPr sz="5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1" y="5338170"/>
            <a:ext cx="10515598" cy="474836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3072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2/11/2022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557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>
            <a:off x="0" y="3276600"/>
            <a:ext cx="12192000" cy="27632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3429000"/>
            <a:ext cx="9601200" cy="1838519"/>
          </a:xfrm>
        </p:spPr>
        <p:txBody>
          <a:bodyPr anchor="b">
            <a:normAutofit/>
          </a:bodyPr>
          <a:lstStyle>
            <a:lvl1pPr>
              <a:defRPr sz="5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5340096"/>
            <a:ext cx="9601200" cy="47548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1735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4522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029200" cy="4351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825625"/>
            <a:ext cx="5029200" cy="4351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2/11/2022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17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828800"/>
            <a:ext cx="50292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100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14600"/>
            <a:ext cx="5029200" cy="36750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6188" y="1828800"/>
            <a:ext cx="50292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100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6188" y="2514600"/>
            <a:ext cx="5029200" cy="36750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2/11/2022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99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2/11/2022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34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2/11/2022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30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4800" y="1524000"/>
            <a:ext cx="3429000" cy="190500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400800" cy="5257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24800" y="3581400"/>
            <a:ext cx="3429000" cy="1828800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2/11/2022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96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4800" y="1527048"/>
            <a:ext cx="3429000" cy="1901952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838198" y="685800"/>
            <a:ext cx="6400800" cy="5257800"/>
          </a:xfrm>
        </p:spPr>
        <p:txBody>
          <a:bodyPr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24800" y="3581400"/>
            <a:ext cx="3428999" cy="1828800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2/11/2022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27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2/11/2022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755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41693" y="365125"/>
            <a:ext cx="1600200" cy="5811838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5344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2/11/2022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25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6492239"/>
            <a:ext cx="12188825" cy="36576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452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81000" y="6549715"/>
            <a:ext cx="8442158" cy="2292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1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4"/>
          <p:cNvSpPr>
            <a:spLocks noGrp="1"/>
          </p:cNvSpPr>
          <p:nvPr>
            <p:ph type="dt" sz="half" idx="2"/>
          </p:nvPr>
        </p:nvSpPr>
        <p:spPr>
          <a:xfrm>
            <a:off x="9685939" y="6549715"/>
            <a:ext cx="1667860" cy="2292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>
                    <a:lumMod val="40000"/>
                    <a:lumOff val="60000"/>
                  </a:schemeClr>
                </a:solidFill>
              </a:defRPr>
            </a:lvl1pPr>
          </a:lstStyle>
          <a:p>
            <a:fld id="{B0FE2824-C2A0-4931-BB32-60B24BDBB3CC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53799" y="6549715"/>
            <a:ext cx="446361" cy="2292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>
                    <a:lumMod val="40000"/>
                    <a:lumOff val="60000"/>
                  </a:schemeClr>
                </a:solidFill>
              </a:defRPr>
            </a:lvl1pPr>
          </a:lstStyle>
          <a:p>
            <a:fld id="{B13333A4-2EF1-4B79-B68C-AB20E66B482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8716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CD97B2F-2414-4890-9AA9-AE6BC7858C3C}"/>
              </a:ext>
            </a:extLst>
          </p:cNvPr>
          <p:cNvSpPr txBox="1"/>
          <p:nvPr/>
        </p:nvSpPr>
        <p:spPr>
          <a:xfrm>
            <a:off x="1295399" y="1300877"/>
            <a:ext cx="967740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Greenlaw Homes, LLC is an Indian/Woman owned construction firm located on the White Earth Indian Reservation in Northern MN.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</a:rPr>
              <a:t> T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he Company specializes in the design/build of net-zero residential and commercial buildings. The Company focuses on using sustainable construction materials and renewable energy systems to zero out all energy costs.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Our goal is to create the framework to build a sustainable community in each of the five villages on the White Earth Indian Reservation. Each will consist of 39 net-zero ready homes, 8 community buildings (derived from ten “grassroots engagement workshops”) powered by a 1MW community solar array with a microgrid and smart battery to zero out all energy costs for the sustainable community.</a:t>
            </a:r>
            <a:endParaRPr lang="en-US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9CF0624-390B-4545-ABBB-864E926C7AA0}"/>
              </a:ext>
            </a:extLst>
          </p:cNvPr>
          <p:cNvSpPr txBox="1">
            <a:spLocks/>
          </p:cNvSpPr>
          <p:nvPr/>
        </p:nvSpPr>
        <p:spPr>
          <a:xfrm>
            <a:off x="838200" y="152400"/>
            <a:ext cx="10515600" cy="10668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Greenlaw Homes</a:t>
            </a:r>
          </a:p>
          <a:p>
            <a:pPr algn="ctr"/>
            <a:r>
              <a:rPr lang="en-US" dirty="0"/>
              <a:t>White Earth Net-Zero Sustainable Community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6C51C4-E7B8-4934-A5FD-9043A325C306}"/>
              </a:ext>
            </a:extLst>
          </p:cNvPr>
          <p:cNvSpPr txBox="1"/>
          <p:nvPr/>
        </p:nvSpPr>
        <p:spPr>
          <a:xfrm>
            <a:off x="838200" y="4289941"/>
            <a:ext cx="3124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Eugene “Bugger” McArthur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BB69E4-2513-4358-9890-E3DE7AC0FD73}"/>
              </a:ext>
            </a:extLst>
          </p:cNvPr>
          <p:cNvSpPr txBox="1"/>
          <p:nvPr/>
        </p:nvSpPr>
        <p:spPr>
          <a:xfrm>
            <a:off x="5083175" y="4280416"/>
            <a:ext cx="2362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Natalie McArthur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903CDF-6581-49BE-AB41-D9E52E7EE659}"/>
              </a:ext>
            </a:extLst>
          </p:cNvPr>
          <p:cNvSpPr txBox="1"/>
          <p:nvPr/>
        </p:nvSpPr>
        <p:spPr>
          <a:xfrm>
            <a:off x="8477252" y="4267200"/>
            <a:ext cx="2362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Nathan Greenlaw</a:t>
            </a:r>
          </a:p>
        </p:txBody>
      </p:sp>
      <p:pic>
        <p:nvPicPr>
          <p:cNvPr id="1026" name="Picture 2" descr="Profile photo of Eugene McArthur">
            <a:extLst>
              <a:ext uri="{FF2B5EF4-FFF2-40B4-BE49-F238E27FC236}">
                <a16:creationId xmlns:a16="http://schemas.microsoft.com/office/drawing/2014/main" id="{A3264533-370B-49DD-A2DC-9AB89C49F1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/>
        </p:blipFill>
        <p:spPr bwMode="auto">
          <a:xfrm>
            <a:off x="1371600" y="4735571"/>
            <a:ext cx="194380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469D8FB-60D2-4204-9DCF-C191C6199A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1" t="1567" r="521" b="34615"/>
          <a:stretch/>
        </p:blipFill>
        <p:spPr>
          <a:xfrm>
            <a:off x="8647291" y="4761735"/>
            <a:ext cx="1944509" cy="155119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1A64358-95F9-41D8-A741-4F2A2B9939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0" b="30060"/>
          <a:stretch/>
        </p:blipFill>
        <p:spPr>
          <a:xfrm>
            <a:off x="5123745" y="4742685"/>
            <a:ext cx="1944509" cy="155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29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ITY SKETCH 16X9">
  <a:themeElements>
    <a:clrScheme name="CitySketch">
      <a:dk1>
        <a:srgbClr val="3D372E"/>
      </a:dk1>
      <a:lt1>
        <a:sysClr val="window" lastClr="FFFFFF"/>
      </a:lt1>
      <a:dk2>
        <a:srgbClr val="000000"/>
      </a:dk2>
      <a:lt2>
        <a:srgbClr val="E0ECE1"/>
      </a:lt2>
      <a:accent1>
        <a:srgbClr val="B2D0B4"/>
      </a:accent1>
      <a:accent2>
        <a:srgbClr val="88A5BA"/>
      </a:accent2>
      <a:accent3>
        <a:srgbClr val="909F5F"/>
      </a:accent3>
      <a:accent4>
        <a:srgbClr val="C9A057"/>
      </a:accent4>
      <a:accent5>
        <a:srgbClr val="DA7D60"/>
      </a:accent5>
      <a:accent6>
        <a:srgbClr val="978975"/>
      </a:accent6>
      <a:hlink>
        <a:srgbClr val="C9A057"/>
      </a:hlink>
      <a:folHlink>
        <a:srgbClr val="978975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001123.potx" id="{55B65C5C-2110-41C9-9432-67D739EC5CFC}" vid="{FDE12540-4521-4F30-863D-D54DD2EE1C3B}"/>
    </a:ext>
  </a:extLst>
</a:theme>
</file>

<file path=ppt/theme/theme2.xml><?xml version="1.0" encoding="utf-8"?>
<a:theme xmlns:a="http://schemas.openxmlformats.org/drawingml/2006/main" name="Office Theme">
  <a:themeElements>
    <a:clrScheme name="CitySketch">
      <a:dk1>
        <a:srgbClr val="3D372E"/>
      </a:dk1>
      <a:lt1>
        <a:sysClr val="window" lastClr="FFFFFF"/>
      </a:lt1>
      <a:dk2>
        <a:srgbClr val="000000"/>
      </a:dk2>
      <a:lt2>
        <a:srgbClr val="E0ECE1"/>
      </a:lt2>
      <a:accent1>
        <a:srgbClr val="B2D0B4"/>
      </a:accent1>
      <a:accent2>
        <a:srgbClr val="88A5BA"/>
      </a:accent2>
      <a:accent3>
        <a:srgbClr val="909F5F"/>
      </a:accent3>
      <a:accent4>
        <a:srgbClr val="C9A057"/>
      </a:accent4>
      <a:accent5>
        <a:srgbClr val="DA7D60"/>
      </a:accent5>
      <a:accent6>
        <a:srgbClr val="978975"/>
      </a:accent6>
      <a:hlink>
        <a:srgbClr val="C9A057"/>
      </a:hlink>
      <a:folHlink>
        <a:srgbClr val="978975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itySketch">
      <a:dk1>
        <a:srgbClr val="3D372E"/>
      </a:dk1>
      <a:lt1>
        <a:sysClr val="window" lastClr="FFFFFF"/>
      </a:lt1>
      <a:dk2>
        <a:srgbClr val="000000"/>
      </a:dk2>
      <a:lt2>
        <a:srgbClr val="E0ECE1"/>
      </a:lt2>
      <a:accent1>
        <a:srgbClr val="B2D0B4"/>
      </a:accent1>
      <a:accent2>
        <a:srgbClr val="88A5BA"/>
      </a:accent2>
      <a:accent3>
        <a:srgbClr val="909F5F"/>
      </a:accent3>
      <a:accent4>
        <a:srgbClr val="C9A057"/>
      </a:accent4>
      <a:accent5>
        <a:srgbClr val="DA7D60"/>
      </a:accent5>
      <a:accent6>
        <a:srgbClr val="978975"/>
      </a:accent6>
      <a:hlink>
        <a:srgbClr val="C9A057"/>
      </a:hlink>
      <a:folHlink>
        <a:srgbClr val="978975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office city sketch presentation background (widescreen)</Template>
  <TotalTime>18824</TotalTime>
  <Words>143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Schoolbook</vt:lpstr>
      <vt:lpstr>CITY SKETCH 16X9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White Earth Sustainable Community</dc:title>
  <dc:creator>Nate Greenlaw</dc:creator>
  <cp:lastModifiedBy>Nate Greenlaw</cp:lastModifiedBy>
  <cp:revision>30</cp:revision>
  <dcterms:created xsi:type="dcterms:W3CDTF">2022-02-10T16:50:02Z</dcterms:created>
  <dcterms:modified xsi:type="dcterms:W3CDTF">2022-02-23T18:35:07Z</dcterms:modified>
</cp:coreProperties>
</file>