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EBF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6"/>
    <p:restoredTop sz="94632"/>
  </p:normalViewPr>
  <p:slideViewPr>
    <p:cSldViewPr snapToGrid="0" snapToObjects="1">
      <p:cViewPr varScale="1">
        <p:scale>
          <a:sx n="80" d="100"/>
          <a:sy n="80" d="100"/>
        </p:scale>
        <p:origin x="832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74E17C-569A-A745-8A0C-B971E24BE2F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557DD54-9DBF-7141-B410-CDFF036D46B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39EC7D-85CF-E04D-A587-A712695E95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2C90E7-9BC2-F340-8FF1-A235E198CEFA}" type="datetimeFigureOut">
              <a:rPr lang="en-US" smtClean="0"/>
              <a:t>2/20/22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64CD43-E055-F24D-B129-8E47464557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3A9C5F-EACF-0B4C-9CFF-5DD6078AE0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CD512C-F055-0443-A603-DD46AA04D4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98479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C7519F-8E09-FC4B-96BC-EC13DE7942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722E94-ED61-394F-9617-D6C55E428E2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0135EE-CE79-4F4B-ABA6-5092C716B1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2C90E7-9BC2-F340-8FF1-A235E198CEFA}" type="datetimeFigureOut">
              <a:rPr lang="en-US" smtClean="0"/>
              <a:t>2/20/22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34A7F3-5E12-DE4B-9B0A-AB5A1D4F48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9D7373-90F7-B14C-B5C9-A410CDD249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CD512C-F055-0443-A603-DD46AA04D4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23289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B49408-4342-6548-90B5-AD7ABACB61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2EC4770-5DE5-A049-9ED3-0B726417F9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8E70BA-C3E9-5244-8217-949FDF569E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2C90E7-9BC2-F340-8FF1-A235E198CEFA}" type="datetimeFigureOut">
              <a:rPr lang="en-US" smtClean="0"/>
              <a:t>2/20/22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FC9454-31DF-7447-9531-5A704682C9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EA9A79-A282-1647-8082-0BE4B4821D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CD512C-F055-0443-A603-DD46AA04D4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16893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CE6D62-379F-E148-8D23-F25A23408B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D8B070-88AD-DF49-B1F5-78062B7E8E3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97235F1-02BA-B742-B9C2-701F70D3E11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A06236-B73E-F84A-B41B-5CB448E080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2C90E7-9BC2-F340-8FF1-A235E198CEFA}" type="datetimeFigureOut">
              <a:rPr lang="en-US" smtClean="0"/>
              <a:t>2/20/22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880EA0F-D84D-5B44-B374-CAD0314978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E39D89A-AD8C-D841-ADD5-22DFB5D32A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CD512C-F055-0443-A603-DD46AA04D4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4504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30F17E-43F3-9945-9F03-C99B1A5813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71F188C-1A8F-0E45-9D04-B698843C5A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3DC3EEC-1160-2240-B41B-910846D4921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DDB7C60-254B-1B40-9FF1-BC8F8424BC7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CC82ACA-8734-214D-815A-EC393DA9B55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3CB496F-0B8D-524B-BF6D-E4DE1626A7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2C90E7-9BC2-F340-8FF1-A235E198CEFA}" type="datetimeFigureOut">
              <a:rPr lang="en-US" smtClean="0"/>
              <a:t>2/20/22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675B7F7-DC45-D143-8A24-A62E3F40E2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1053625-D620-0041-A4F4-18C74DEA9F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CD512C-F055-0443-A603-DD46AA04D4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87005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E26B82-8C1D-7C49-B13B-96D14A2F2B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1146820-67B0-0246-BA11-1418585807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2C90E7-9BC2-F340-8FF1-A235E198CEFA}" type="datetimeFigureOut">
              <a:rPr lang="en-US" smtClean="0"/>
              <a:t>2/20/22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00B3F9F-DD93-9B45-A57B-39868F02AC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20537AC-C754-3042-A1DB-A07DA785EF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CD512C-F055-0443-A603-DD46AA04D4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58007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B7B1F89-4BDC-004A-B924-5E5F3FED03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2C90E7-9BC2-F340-8FF1-A235E198CEFA}" type="datetimeFigureOut">
              <a:rPr lang="en-US" smtClean="0"/>
              <a:t>2/20/22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E105ECE-D0EB-F843-9B31-5ED5D63731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9053007-8123-8040-B922-3BEE398450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CD512C-F055-0443-A603-DD46AA04D4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67308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99B153-52AD-7843-ADE6-64B8A6C445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1880C5-9A55-1E4B-8D97-243621D031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CC7C831-6DA3-EF40-B94A-79E7868998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F47DAE0-24B0-184A-B700-0F8BEC1854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2C90E7-9BC2-F340-8FF1-A235E198CEFA}" type="datetimeFigureOut">
              <a:rPr lang="en-US" smtClean="0"/>
              <a:t>2/20/22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01DEB47-55C6-AE46-9D5B-F1663DED80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E889DD2-6746-594A-ABEC-85911CB09C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CD512C-F055-0443-A603-DD46AA04D4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82260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0A27C4-4FDE-F14E-9056-7C17A36897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EF63232-11FB-5849-B6F6-073A363802E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5E531DF-C043-8840-9833-070273424C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BF5733D-19BA-A84C-BB80-D3CF12443C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2C90E7-9BC2-F340-8FF1-A235E198CEFA}" type="datetimeFigureOut">
              <a:rPr lang="en-US" smtClean="0"/>
              <a:t>2/20/22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30EEE35-A02F-074B-A8CE-FED574736D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7952F6B-061C-AC49-883F-8C58524814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CD512C-F055-0443-A603-DD46AA04D4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57396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BB276F-F4A0-9D43-838C-E6188C8D43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A79CF-335A-D647-82A4-A5E32A5B367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D9D4B-DF21-F443-BCDA-E5A4E61F6E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2C90E7-9BC2-F340-8FF1-A235E198CEFA}" type="datetimeFigureOut">
              <a:rPr lang="en-US" smtClean="0"/>
              <a:t>2/20/22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D6D799-4CDB-EE42-BE00-F9D2C91412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772303-1F8D-3540-B168-C9F9D1095B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CD512C-F055-0443-A603-DD46AA04D4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10382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A63227E-E207-174F-B724-813A7A6A118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D6DD39F-15AD-E546-9EC4-5B4D6E5CB38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9A229D-D91E-F148-8307-806B89E64A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2C90E7-9BC2-F340-8FF1-A235E198CEFA}" type="datetimeFigureOut">
              <a:rPr lang="en-US" smtClean="0"/>
              <a:t>2/20/22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41CDD2-0EA3-DB43-BC1E-C79FF32613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52E253-28AA-0F4F-A871-BA1E7D410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CD512C-F055-0443-A603-DD46AA04D4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40987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9845C56-3B0F-CA44-8A8A-BB3A979641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85CBB26-9799-2240-8374-B8E5352416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F4FC76-9AC7-8545-A699-CCCE7FA5CF6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2C90E7-9BC2-F340-8FF1-A235E198CEFA}" type="datetimeFigureOut">
              <a:rPr lang="en-US" smtClean="0"/>
              <a:t>2/20/22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D277BB-D44A-BC40-81EE-3B305DBE6F8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FC9A65-9D72-5D41-88F0-C3915D06101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CD512C-F055-0443-A603-DD46AA04D4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007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tiff"/><Relationship Id="rId4" Type="http://schemas.openxmlformats.org/officeDocument/2006/relationships/image" Target="../media/image3.tiff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2AC54C1F-906D-D34D-B8C4-7DBC931572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700F1E1-219B-F747-9B99-A0CE0292236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0"/>
            <a:ext cx="12192000" cy="1363579"/>
          </a:xfrm>
        </p:spPr>
        <p:txBody>
          <a:bodyPr>
            <a:normAutofit/>
          </a:bodyPr>
          <a:lstStyle/>
          <a:p>
            <a:r>
              <a:rPr lang="en-US" sz="3600" b="1" dirty="0" err="1"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Ko’asek</a:t>
            </a:r>
            <a:r>
              <a:rPr lang="en-US" sz="3600" b="1" dirty="0"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 Community Center - Solar Combined Heat &amp; Power</a:t>
            </a:r>
            <a:br>
              <a:rPr lang="en-US" sz="3600" b="1" dirty="0"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endParaRPr lang="en-US" sz="3600" b="1" dirty="0">
              <a:effectLst>
                <a:glow rad="63500">
                  <a:schemeClr val="accent5">
                    <a:satMod val="175000"/>
                    <a:alpha val="40000"/>
                  </a:schemeClr>
                </a:glow>
                <a:outerShdw blurRad="50800" dist="38100" algn="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6D551B65-C44E-BE44-98DB-D770263D56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648200"/>
            <a:ext cx="2463800" cy="2209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8" name="Group 37">
            <a:extLst>
              <a:ext uri="{FF2B5EF4-FFF2-40B4-BE49-F238E27FC236}">
                <a16:creationId xmlns:a16="http://schemas.microsoft.com/office/drawing/2014/main" id="{89FB2BF7-5E66-1341-9F06-92632DB7CBD1}"/>
              </a:ext>
            </a:extLst>
          </p:cNvPr>
          <p:cNvGrpSpPr/>
          <p:nvPr/>
        </p:nvGrpSpPr>
        <p:grpSpPr>
          <a:xfrm>
            <a:off x="2855678" y="6254144"/>
            <a:ext cx="3987800" cy="585210"/>
            <a:chOff x="914400" y="367290"/>
            <a:chExt cx="3987800" cy="585210"/>
          </a:xfrm>
        </p:grpSpPr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C7F5D482-0495-654F-BE67-4186F45D25E5}"/>
                </a:ext>
              </a:extLst>
            </p:cNvPr>
            <p:cNvSpPr/>
            <p:nvPr/>
          </p:nvSpPr>
          <p:spPr>
            <a:xfrm>
              <a:off x="914400" y="420301"/>
              <a:ext cx="3987800" cy="532199"/>
            </a:xfrm>
            <a:prstGeom prst="rect">
              <a:avLst/>
            </a:prstGeom>
            <a:solidFill>
              <a:schemeClr val="bg1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40" name="Group 39">
              <a:extLst>
                <a:ext uri="{FF2B5EF4-FFF2-40B4-BE49-F238E27FC236}">
                  <a16:creationId xmlns:a16="http://schemas.microsoft.com/office/drawing/2014/main" id="{3D814BAB-DE0D-E64E-8845-B23ED3B687C6}"/>
                </a:ext>
              </a:extLst>
            </p:cNvPr>
            <p:cNvGrpSpPr/>
            <p:nvPr/>
          </p:nvGrpSpPr>
          <p:grpSpPr>
            <a:xfrm>
              <a:off x="935078" y="367290"/>
              <a:ext cx="3952373" cy="514676"/>
              <a:chOff x="-6216" y="18168"/>
              <a:chExt cx="9152286" cy="1179184"/>
            </a:xfrm>
          </p:grpSpPr>
          <p:sp>
            <p:nvSpPr>
              <p:cNvPr id="41" name="Title 1">
                <a:extLst>
                  <a:ext uri="{FF2B5EF4-FFF2-40B4-BE49-F238E27FC236}">
                    <a16:creationId xmlns:a16="http://schemas.microsoft.com/office/drawing/2014/main" id="{50BD47FE-9338-9F42-9954-47BB10CB1905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314709" y="18168"/>
                <a:ext cx="7829291" cy="891579"/>
              </a:xfrm>
              <a:prstGeom prst="rect">
                <a:avLst/>
              </a:prstGeom>
            </p:spPr>
            <p:txBody>
              <a:bodyPr vert="horz" lIns="91440" tIns="45720" rIns="91440" bIns="45720" rtlCol="0" anchor="ctr">
                <a:normAutofit lnSpcReduction="10000"/>
              </a:bodyPr>
              <a:lstStyle>
                <a:lvl1pPr algn="ctr" defTabSz="457200" rtl="0" eaLnBrk="1" latinLnBrk="0" hangingPunct="1"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r>
                  <a:rPr lang="en-US" sz="2000" dirty="0" err="1"/>
                  <a:t>SunSpirit</a:t>
                </a:r>
                <a:r>
                  <a:rPr lang="en-US" sz="2000" dirty="0"/>
                  <a:t> Enterprises, LLC.</a:t>
                </a:r>
              </a:p>
            </p:txBody>
          </p:sp>
          <p:cxnSp>
            <p:nvCxnSpPr>
              <p:cNvPr id="42" name="Straight Connector 41">
                <a:extLst>
                  <a:ext uri="{FF2B5EF4-FFF2-40B4-BE49-F238E27FC236}">
                    <a16:creationId xmlns:a16="http://schemas.microsoft.com/office/drawing/2014/main" id="{F31B34D1-61A8-994F-A200-06796A1D3E32}"/>
                  </a:ext>
                </a:extLst>
              </p:cNvPr>
              <p:cNvCxnSpPr/>
              <p:nvPr/>
            </p:nvCxnSpPr>
            <p:spPr>
              <a:xfrm flipV="1">
                <a:off x="0" y="920015"/>
                <a:ext cx="9146070" cy="25916"/>
              </a:xfrm>
              <a:prstGeom prst="line">
                <a:avLst/>
              </a:prstGeom>
              <a:ln w="38100" cmpd="sng">
                <a:solidFill>
                  <a:srgbClr val="0000FF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Straight Connector 42">
                <a:extLst>
                  <a:ext uri="{FF2B5EF4-FFF2-40B4-BE49-F238E27FC236}">
                    <a16:creationId xmlns:a16="http://schemas.microsoft.com/office/drawing/2014/main" id="{83F406CC-42B5-5047-8331-A525EB463A81}"/>
                  </a:ext>
                </a:extLst>
              </p:cNvPr>
              <p:cNvCxnSpPr/>
              <p:nvPr/>
            </p:nvCxnSpPr>
            <p:spPr>
              <a:xfrm flipV="1">
                <a:off x="-3108" y="1046499"/>
                <a:ext cx="9146070" cy="25916"/>
              </a:xfrm>
              <a:prstGeom prst="line">
                <a:avLst/>
              </a:prstGeom>
              <a:ln w="38100" cmpd="sng">
                <a:solidFill>
                  <a:srgbClr val="008000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Straight Connector 43">
                <a:extLst>
                  <a:ext uri="{FF2B5EF4-FFF2-40B4-BE49-F238E27FC236}">
                    <a16:creationId xmlns:a16="http://schemas.microsoft.com/office/drawing/2014/main" id="{57338E6A-9605-564E-97C7-83C09F0FECFE}"/>
                  </a:ext>
                </a:extLst>
              </p:cNvPr>
              <p:cNvCxnSpPr/>
              <p:nvPr/>
            </p:nvCxnSpPr>
            <p:spPr>
              <a:xfrm flipV="1">
                <a:off x="-6216" y="1171436"/>
                <a:ext cx="9146070" cy="25916"/>
              </a:xfrm>
              <a:prstGeom prst="line">
                <a:avLst/>
              </a:prstGeom>
              <a:ln w="38100" cmpd="sng">
                <a:solidFill>
                  <a:srgbClr val="FF0000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45" name="Group 44">
                <a:extLst>
                  <a:ext uri="{FF2B5EF4-FFF2-40B4-BE49-F238E27FC236}">
                    <a16:creationId xmlns:a16="http://schemas.microsoft.com/office/drawing/2014/main" id="{390F9F21-5F56-A446-995B-9EE399359FB4}"/>
                  </a:ext>
                </a:extLst>
              </p:cNvPr>
              <p:cNvGrpSpPr/>
              <p:nvPr/>
            </p:nvGrpSpPr>
            <p:grpSpPr>
              <a:xfrm>
                <a:off x="314224" y="208215"/>
                <a:ext cx="621637" cy="527094"/>
                <a:chOff x="3191067" y="1628695"/>
                <a:chExt cx="2761867" cy="2271301"/>
              </a:xfrm>
            </p:grpSpPr>
            <p:grpSp>
              <p:nvGrpSpPr>
                <p:cNvPr id="46" name="Group 45">
                  <a:extLst>
                    <a:ext uri="{FF2B5EF4-FFF2-40B4-BE49-F238E27FC236}">
                      <a16:creationId xmlns:a16="http://schemas.microsoft.com/office/drawing/2014/main" id="{85F7E3A5-B3C6-E349-8E32-28EEF2D55766}"/>
                    </a:ext>
                  </a:extLst>
                </p:cNvPr>
                <p:cNvGrpSpPr/>
                <p:nvPr/>
              </p:nvGrpSpPr>
              <p:grpSpPr>
                <a:xfrm rot="3080880">
                  <a:off x="4368776" y="2310486"/>
                  <a:ext cx="1804737" cy="1363579"/>
                  <a:chOff x="2981157" y="2513262"/>
                  <a:chExt cx="1804737" cy="775369"/>
                </a:xfrm>
              </p:grpSpPr>
              <p:grpSp>
                <p:nvGrpSpPr>
                  <p:cNvPr id="63" name="Group 62">
                    <a:extLst>
                      <a:ext uri="{FF2B5EF4-FFF2-40B4-BE49-F238E27FC236}">
                        <a16:creationId xmlns:a16="http://schemas.microsoft.com/office/drawing/2014/main" id="{B10A40AB-51C3-EC40-8DD4-B5C7942C4993}"/>
                      </a:ext>
                    </a:extLst>
                  </p:cNvPr>
                  <p:cNvGrpSpPr/>
                  <p:nvPr/>
                </p:nvGrpSpPr>
                <p:grpSpPr>
                  <a:xfrm flipV="1">
                    <a:off x="2981157" y="2513262"/>
                    <a:ext cx="1804737" cy="775369"/>
                    <a:chOff x="2981158" y="2513263"/>
                    <a:chExt cx="1069474" cy="775369"/>
                  </a:xfrm>
                </p:grpSpPr>
                <p:sp>
                  <p:nvSpPr>
                    <p:cNvPr id="67" name="Arc 66">
                      <a:extLst>
                        <a:ext uri="{FF2B5EF4-FFF2-40B4-BE49-F238E27FC236}">
                          <a16:creationId xmlns:a16="http://schemas.microsoft.com/office/drawing/2014/main" id="{021B4213-507E-E640-A505-7018BBF0691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981158" y="2513263"/>
                      <a:ext cx="1069474" cy="775369"/>
                    </a:xfrm>
                    <a:prstGeom prst="arc">
                      <a:avLst/>
                    </a:prstGeom>
                    <a:ln w="12700" cmpd="sng">
                      <a:solidFill>
                        <a:srgbClr val="008000"/>
                      </a:solidFill>
                    </a:ln>
                  </p:spPr>
                  <p:style>
                    <a:lnRef idx="2">
                      <a:schemeClr val="accent1"/>
                    </a:lnRef>
                    <a:fillRef idx="0">
                      <a:schemeClr val="accent1"/>
                    </a:fillRef>
                    <a:effectRef idx="1">
                      <a:schemeClr val="accent1"/>
                    </a:effectRef>
                    <a:fontRef idx="minor">
                      <a:schemeClr val="tx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sz="1400"/>
                    </a:p>
                  </p:txBody>
                </p:sp>
                <p:sp>
                  <p:nvSpPr>
                    <p:cNvPr id="68" name="Arc 67">
                      <a:extLst>
                        <a:ext uri="{FF2B5EF4-FFF2-40B4-BE49-F238E27FC236}">
                          <a16:creationId xmlns:a16="http://schemas.microsoft.com/office/drawing/2014/main" id="{B26654AE-EC12-D24D-ABD4-492D68AE35A8}"/>
                        </a:ext>
                      </a:extLst>
                    </p:cNvPr>
                    <p:cNvSpPr/>
                    <p:nvPr/>
                  </p:nvSpPr>
                  <p:spPr>
                    <a:xfrm flipH="1">
                      <a:off x="2981158" y="2513263"/>
                      <a:ext cx="1069474" cy="775369"/>
                    </a:xfrm>
                    <a:prstGeom prst="arc">
                      <a:avLst/>
                    </a:prstGeom>
                    <a:ln w="12700" cmpd="sng">
                      <a:solidFill>
                        <a:srgbClr val="008000"/>
                      </a:solidFill>
                    </a:ln>
                  </p:spPr>
                  <p:style>
                    <a:lnRef idx="2">
                      <a:schemeClr val="accent1"/>
                    </a:lnRef>
                    <a:fillRef idx="0">
                      <a:schemeClr val="accent1"/>
                    </a:fillRef>
                    <a:effectRef idx="1">
                      <a:schemeClr val="accent1"/>
                    </a:effectRef>
                    <a:fontRef idx="minor">
                      <a:schemeClr val="tx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sz="1400"/>
                    </a:p>
                  </p:txBody>
                </p:sp>
              </p:grpSp>
              <p:grpSp>
                <p:nvGrpSpPr>
                  <p:cNvPr id="64" name="Group 63">
                    <a:extLst>
                      <a:ext uri="{FF2B5EF4-FFF2-40B4-BE49-F238E27FC236}">
                        <a16:creationId xmlns:a16="http://schemas.microsoft.com/office/drawing/2014/main" id="{B788D4DB-5533-8C4D-9673-F51F25275372}"/>
                      </a:ext>
                    </a:extLst>
                  </p:cNvPr>
                  <p:cNvGrpSpPr/>
                  <p:nvPr/>
                </p:nvGrpSpPr>
                <p:grpSpPr>
                  <a:xfrm flipV="1">
                    <a:off x="2981157" y="2620205"/>
                    <a:ext cx="1804737" cy="540084"/>
                    <a:chOff x="2981158" y="2513263"/>
                    <a:chExt cx="1069474" cy="775369"/>
                  </a:xfrm>
                </p:grpSpPr>
                <p:sp>
                  <p:nvSpPr>
                    <p:cNvPr id="65" name="Arc 64">
                      <a:extLst>
                        <a:ext uri="{FF2B5EF4-FFF2-40B4-BE49-F238E27FC236}">
                          <a16:creationId xmlns:a16="http://schemas.microsoft.com/office/drawing/2014/main" id="{DF52ECCB-4E98-6842-BAEC-EDB410D2320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981158" y="2513263"/>
                      <a:ext cx="1069474" cy="775369"/>
                    </a:xfrm>
                    <a:prstGeom prst="arc">
                      <a:avLst/>
                    </a:prstGeom>
                    <a:ln w="12700" cmpd="sng">
                      <a:solidFill>
                        <a:srgbClr val="008000"/>
                      </a:solidFill>
                    </a:ln>
                  </p:spPr>
                  <p:style>
                    <a:lnRef idx="2">
                      <a:schemeClr val="accent1"/>
                    </a:lnRef>
                    <a:fillRef idx="0">
                      <a:schemeClr val="accent1"/>
                    </a:fillRef>
                    <a:effectRef idx="1">
                      <a:schemeClr val="accent1"/>
                    </a:effectRef>
                    <a:fontRef idx="minor">
                      <a:schemeClr val="tx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sz="1400"/>
                    </a:p>
                  </p:txBody>
                </p:sp>
                <p:sp>
                  <p:nvSpPr>
                    <p:cNvPr id="66" name="Arc 65">
                      <a:extLst>
                        <a:ext uri="{FF2B5EF4-FFF2-40B4-BE49-F238E27FC236}">
                          <a16:creationId xmlns:a16="http://schemas.microsoft.com/office/drawing/2014/main" id="{33355B3F-4C13-C346-8499-F4CF4C0894BB}"/>
                        </a:ext>
                      </a:extLst>
                    </p:cNvPr>
                    <p:cNvSpPr/>
                    <p:nvPr/>
                  </p:nvSpPr>
                  <p:spPr>
                    <a:xfrm flipH="1">
                      <a:off x="2981158" y="2513263"/>
                      <a:ext cx="1069474" cy="775369"/>
                    </a:xfrm>
                    <a:prstGeom prst="arc">
                      <a:avLst/>
                    </a:prstGeom>
                    <a:ln w="12700" cmpd="sng">
                      <a:solidFill>
                        <a:srgbClr val="008000"/>
                      </a:solidFill>
                    </a:ln>
                  </p:spPr>
                  <p:style>
                    <a:lnRef idx="2">
                      <a:schemeClr val="accent1"/>
                    </a:lnRef>
                    <a:fillRef idx="0">
                      <a:schemeClr val="accent1"/>
                    </a:fillRef>
                    <a:effectRef idx="1">
                      <a:schemeClr val="accent1"/>
                    </a:effectRef>
                    <a:fontRef idx="minor">
                      <a:schemeClr val="tx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sz="1400"/>
                    </a:p>
                  </p:txBody>
                </p:sp>
              </p:grpSp>
            </p:grpSp>
            <p:grpSp>
              <p:nvGrpSpPr>
                <p:cNvPr id="47" name="Group 46">
                  <a:extLst>
                    <a:ext uri="{FF2B5EF4-FFF2-40B4-BE49-F238E27FC236}">
                      <a16:creationId xmlns:a16="http://schemas.microsoft.com/office/drawing/2014/main" id="{033F1154-6158-8C4F-812E-4E2903266EFA}"/>
                    </a:ext>
                  </a:extLst>
                </p:cNvPr>
                <p:cNvGrpSpPr/>
                <p:nvPr/>
              </p:nvGrpSpPr>
              <p:grpSpPr>
                <a:xfrm rot="18519120" flipH="1">
                  <a:off x="2970488" y="2315838"/>
                  <a:ext cx="1804737" cy="1363579"/>
                  <a:chOff x="2981157" y="2513262"/>
                  <a:chExt cx="1804737" cy="775369"/>
                </a:xfrm>
              </p:grpSpPr>
              <p:grpSp>
                <p:nvGrpSpPr>
                  <p:cNvPr id="57" name="Group 56">
                    <a:extLst>
                      <a:ext uri="{FF2B5EF4-FFF2-40B4-BE49-F238E27FC236}">
                        <a16:creationId xmlns:a16="http://schemas.microsoft.com/office/drawing/2014/main" id="{AFFBFC87-2203-8146-9AA2-02AF820CC471}"/>
                      </a:ext>
                    </a:extLst>
                  </p:cNvPr>
                  <p:cNvGrpSpPr/>
                  <p:nvPr/>
                </p:nvGrpSpPr>
                <p:grpSpPr>
                  <a:xfrm flipV="1">
                    <a:off x="2981157" y="2513262"/>
                    <a:ext cx="1804737" cy="775369"/>
                    <a:chOff x="2981158" y="2513263"/>
                    <a:chExt cx="1069474" cy="775369"/>
                  </a:xfrm>
                </p:grpSpPr>
                <p:sp>
                  <p:nvSpPr>
                    <p:cNvPr id="61" name="Arc 60">
                      <a:extLst>
                        <a:ext uri="{FF2B5EF4-FFF2-40B4-BE49-F238E27FC236}">
                          <a16:creationId xmlns:a16="http://schemas.microsoft.com/office/drawing/2014/main" id="{BDFAB04F-E5BF-DD4E-8BF0-8656812D7DD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981158" y="2513263"/>
                      <a:ext cx="1069474" cy="775369"/>
                    </a:xfrm>
                    <a:prstGeom prst="arc">
                      <a:avLst/>
                    </a:prstGeom>
                    <a:ln w="12700" cmpd="sng">
                      <a:solidFill>
                        <a:srgbClr val="008000"/>
                      </a:solidFill>
                    </a:ln>
                  </p:spPr>
                  <p:style>
                    <a:lnRef idx="2">
                      <a:schemeClr val="accent1"/>
                    </a:lnRef>
                    <a:fillRef idx="0">
                      <a:schemeClr val="accent1"/>
                    </a:fillRef>
                    <a:effectRef idx="1">
                      <a:schemeClr val="accent1"/>
                    </a:effectRef>
                    <a:fontRef idx="minor">
                      <a:schemeClr val="tx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sz="1400"/>
                    </a:p>
                  </p:txBody>
                </p:sp>
                <p:sp>
                  <p:nvSpPr>
                    <p:cNvPr id="62" name="Arc 61">
                      <a:extLst>
                        <a:ext uri="{FF2B5EF4-FFF2-40B4-BE49-F238E27FC236}">
                          <a16:creationId xmlns:a16="http://schemas.microsoft.com/office/drawing/2014/main" id="{F5B2B91C-9232-BC44-AED9-AE94EEC27849}"/>
                        </a:ext>
                      </a:extLst>
                    </p:cNvPr>
                    <p:cNvSpPr/>
                    <p:nvPr/>
                  </p:nvSpPr>
                  <p:spPr>
                    <a:xfrm flipH="1">
                      <a:off x="2981158" y="2513263"/>
                      <a:ext cx="1069474" cy="775369"/>
                    </a:xfrm>
                    <a:prstGeom prst="arc">
                      <a:avLst/>
                    </a:prstGeom>
                    <a:ln w="12700" cmpd="sng">
                      <a:solidFill>
                        <a:srgbClr val="008000"/>
                      </a:solidFill>
                    </a:ln>
                  </p:spPr>
                  <p:style>
                    <a:lnRef idx="2">
                      <a:schemeClr val="accent1"/>
                    </a:lnRef>
                    <a:fillRef idx="0">
                      <a:schemeClr val="accent1"/>
                    </a:fillRef>
                    <a:effectRef idx="1">
                      <a:schemeClr val="accent1"/>
                    </a:effectRef>
                    <a:fontRef idx="minor">
                      <a:schemeClr val="tx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sz="1400"/>
                    </a:p>
                  </p:txBody>
                </p:sp>
              </p:grpSp>
              <p:grpSp>
                <p:nvGrpSpPr>
                  <p:cNvPr id="58" name="Group 57">
                    <a:extLst>
                      <a:ext uri="{FF2B5EF4-FFF2-40B4-BE49-F238E27FC236}">
                        <a16:creationId xmlns:a16="http://schemas.microsoft.com/office/drawing/2014/main" id="{92BF8243-C0BA-CA4B-B1F6-5A78D2F84695}"/>
                      </a:ext>
                    </a:extLst>
                  </p:cNvPr>
                  <p:cNvGrpSpPr/>
                  <p:nvPr/>
                </p:nvGrpSpPr>
                <p:grpSpPr>
                  <a:xfrm flipV="1">
                    <a:off x="2981157" y="2620205"/>
                    <a:ext cx="1804737" cy="540084"/>
                    <a:chOff x="2981158" y="2513263"/>
                    <a:chExt cx="1069474" cy="775369"/>
                  </a:xfrm>
                </p:grpSpPr>
                <p:sp>
                  <p:nvSpPr>
                    <p:cNvPr id="59" name="Arc 58">
                      <a:extLst>
                        <a:ext uri="{FF2B5EF4-FFF2-40B4-BE49-F238E27FC236}">
                          <a16:creationId xmlns:a16="http://schemas.microsoft.com/office/drawing/2014/main" id="{657DB593-0612-EA47-B85F-C331BC6155F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981158" y="2513263"/>
                      <a:ext cx="1069474" cy="775369"/>
                    </a:xfrm>
                    <a:prstGeom prst="arc">
                      <a:avLst/>
                    </a:prstGeom>
                    <a:ln w="12700" cmpd="sng">
                      <a:solidFill>
                        <a:srgbClr val="008000"/>
                      </a:solidFill>
                    </a:ln>
                  </p:spPr>
                  <p:style>
                    <a:lnRef idx="2">
                      <a:schemeClr val="accent1"/>
                    </a:lnRef>
                    <a:fillRef idx="0">
                      <a:schemeClr val="accent1"/>
                    </a:fillRef>
                    <a:effectRef idx="1">
                      <a:schemeClr val="accent1"/>
                    </a:effectRef>
                    <a:fontRef idx="minor">
                      <a:schemeClr val="tx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sz="1400"/>
                    </a:p>
                  </p:txBody>
                </p:sp>
                <p:sp>
                  <p:nvSpPr>
                    <p:cNvPr id="60" name="Arc 59">
                      <a:extLst>
                        <a:ext uri="{FF2B5EF4-FFF2-40B4-BE49-F238E27FC236}">
                          <a16:creationId xmlns:a16="http://schemas.microsoft.com/office/drawing/2014/main" id="{FADCF995-949A-A944-9E87-2F64F84BEE83}"/>
                        </a:ext>
                      </a:extLst>
                    </p:cNvPr>
                    <p:cNvSpPr/>
                    <p:nvPr/>
                  </p:nvSpPr>
                  <p:spPr>
                    <a:xfrm flipH="1">
                      <a:off x="2981158" y="2513263"/>
                      <a:ext cx="1069474" cy="775369"/>
                    </a:xfrm>
                    <a:prstGeom prst="arc">
                      <a:avLst/>
                    </a:prstGeom>
                    <a:ln w="12700" cmpd="sng">
                      <a:solidFill>
                        <a:srgbClr val="008000"/>
                      </a:solidFill>
                    </a:ln>
                  </p:spPr>
                  <p:style>
                    <a:lnRef idx="2">
                      <a:schemeClr val="accent1"/>
                    </a:lnRef>
                    <a:fillRef idx="0">
                      <a:schemeClr val="accent1"/>
                    </a:fillRef>
                    <a:effectRef idx="1">
                      <a:schemeClr val="accent1"/>
                    </a:effectRef>
                    <a:fontRef idx="minor">
                      <a:schemeClr val="tx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sz="1400"/>
                    </a:p>
                  </p:txBody>
                </p:sp>
              </p:grpSp>
            </p:grpSp>
            <p:grpSp>
              <p:nvGrpSpPr>
                <p:cNvPr id="48" name="Group 47">
                  <a:extLst>
                    <a:ext uri="{FF2B5EF4-FFF2-40B4-BE49-F238E27FC236}">
                      <a16:creationId xmlns:a16="http://schemas.microsoft.com/office/drawing/2014/main" id="{F88B92C9-1965-C342-B190-4D5B6314C8E3}"/>
                    </a:ext>
                  </a:extLst>
                </p:cNvPr>
                <p:cNvGrpSpPr/>
                <p:nvPr/>
              </p:nvGrpSpPr>
              <p:grpSpPr>
                <a:xfrm>
                  <a:off x="3668271" y="1628695"/>
                  <a:ext cx="1804737" cy="1363579"/>
                  <a:chOff x="3668271" y="1628695"/>
                  <a:chExt cx="1804737" cy="1363579"/>
                </a:xfrm>
              </p:grpSpPr>
              <p:grpSp>
                <p:nvGrpSpPr>
                  <p:cNvPr id="49" name="Group 48">
                    <a:extLst>
                      <a:ext uri="{FF2B5EF4-FFF2-40B4-BE49-F238E27FC236}">
                        <a16:creationId xmlns:a16="http://schemas.microsoft.com/office/drawing/2014/main" id="{8CA6C2E8-BA0A-D043-82BE-EBEF33106F4F}"/>
                      </a:ext>
                    </a:extLst>
                  </p:cNvPr>
                  <p:cNvGrpSpPr/>
                  <p:nvPr/>
                </p:nvGrpSpPr>
                <p:grpSpPr>
                  <a:xfrm>
                    <a:off x="3668271" y="1628695"/>
                    <a:ext cx="1804737" cy="1363579"/>
                    <a:chOff x="2981157" y="2513262"/>
                    <a:chExt cx="1804737" cy="775369"/>
                  </a:xfrm>
                </p:grpSpPr>
                <p:grpSp>
                  <p:nvGrpSpPr>
                    <p:cNvPr id="51" name="Group 50">
                      <a:extLst>
                        <a:ext uri="{FF2B5EF4-FFF2-40B4-BE49-F238E27FC236}">
                          <a16:creationId xmlns:a16="http://schemas.microsoft.com/office/drawing/2014/main" id="{5C582D1D-A95F-974C-A4F7-22BF9D3172CE}"/>
                        </a:ext>
                      </a:extLst>
                    </p:cNvPr>
                    <p:cNvGrpSpPr/>
                    <p:nvPr/>
                  </p:nvGrpSpPr>
                  <p:grpSpPr>
                    <a:xfrm flipV="1">
                      <a:off x="2981157" y="2513262"/>
                      <a:ext cx="1804737" cy="775369"/>
                      <a:chOff x="2981158" y="2513263"/>
                      <a:chExt cx="1069474" cy="775369"/>
                    </a:xfrm>
                  </p:grpSpPr>
                  <p:sp>
                    <p:nvSpPr>
                      <p:cNvPr id="55" name="Arc 54">
                        <a:extLst>
                          <a:ext uri="{FF2B5EF4-FFF2-40B4-BE49-F238E27FC236}">
                            <a16:creationId xmlns:a16="http://schemas.microsoft.com/office/drawing/2014/main" id="{EA9328A3-CFB1-2740-BC66-9A0BDA6CE424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2981158" y="2513263"/>
                        <a:ext cx="1069474" cy="775369"/>
                      </a:xfrm>
                      <a:prstGeom prst="arc">
                        <a:avLst/>
                      </a:prstGeom>
                      <a:ln w="12700" cmpd="sng">
                        <a:solidFill>
                          <a:srgbClr val="0000FF"/>
                        </a:solidFill>
                      </a:ln>
                    </p:spPr>
                    <p:style>
                      <a:lnRef idx="2">
                        <a:schemeClr val="accent1"/>
                      </a:lnRef>
                      <a:fillRef idx="0">
                        <a:schemeClr val="accent1"/>
                      </a:fillRef>
                      <a:effectRef idx="1">
                        <a:schemeClr val="accent1"/>
                      </a:effectRef>
                      <a:fontRef idx="minor">
                        <a:schemeClr val="tx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1400"/>
                      </a:p>
                    </p:txBody>
                  </p:sp>
                  <p:sp>
                    <p:nvSpPr>
                      <p:cNvPr id="56" name="Arc 55">
                        <a:extLst>
                          <a:ext uri="{FF2B5EF4-FFF2-40B4-BE49-F238E27FC236}">
                            <a16:creationId xmlns:a16="http://schemas.microsoft.com/office/drawing/2014/main" id="{6742EFC6-9590-064D-832F-0B00215BBA0B}"/>
                          </a:ext>
                        </a:extLst>
                      </p:cNvPr>
                      <p:cNvSpPr/>
                      <p:nvPr/>
                    </p:nvSpPr>
                    <p:spPr>
                      <a:xfrm flipH="1">
                        <a:off x="2981158" y="2513263"/>
                        <a:ext cx="1069474" cy="775369"/>
                      </a:xfrm>
                      <a:prstGeom prst="arc">
                        <a:avLst/>
                      </a:prstGeom>
                      <a:ln w="12700" cmpd="sng">
                        <a:solidFill>
                          <a:srgbClr val="0000FF"/>
                        </a:solidFill>
                      </a:ln>
                    </p:spPr>
                    <p:style>
                      <a:lnRef idx="2">
                        <a:schemeClr val="accent1"/>
                      </a:lnRef>
                      <a:fillRef idx="0">
                        <a:schemeClr val="accent1"/>
                      </a:fillRef>
                      <a:effectRef idx="1">
                        <a:schemeClr val="accent1"/>
                      </a:effectRef>
                      <a:fontRef idx="minor">
                        <a:schemeClr val="tx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1400"/>
                      </a:p>
                    </p:txBody>
                  </p:sp>
                </p:grpSp>
                <p:grpSp>
                  <p:nvGrpSpPr>
                    <p:cNvPr id="52" name="Group 51">
                      <a:extLst>
                        <a:ext uri="{FF2B5EF4-FFF2-40B4-BE49-F238E27FC236}">
                          <a16:creationId xmlns:a16="http://schemas.microsoft.com/office/drawing/2014/main" id="{F7B011DF-C98E-2444-9051-4AF3A4AD1F42}"/>
                        </a:ext>
                      </a:extLst>
                    </p:cNvPr>
                    <p:cNvGrpSpPr/>
                    <p:nvPr/>
                  </p:nvGrpSpPr>
                  <p:grpSpPr>
                    <a:xfrm flipV="1">
                      <a:off x="2981157" y="2620205"/>
                      <a:ext cx="1804737" cy="540084"/>
                      <a:chOff x="2981158" y="2513263"/>
                      <a:chExt cx="1069474" cy="775369"/>
                    </a:xfrm>
                  </p:grpSpPr>
                  <p:sp>
                    <p:nvSpPr>
                      <p:cNvPr id="53" name="Arc 52">
                        <a:extLst>
                          <a:ext uri="{FF2B5EF4-FFF2-40B4-BE49-F238E27FC236}">
                            <a16:creationId xmlns:a16="http://schemas.microsoft.com/office/drawing/2014/main" id="{53DC689D-AB26-E045-A6DD-BF6A6DC7E586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2981158" y="2513263"/>
                        <a:ext cx="1069474" cy="775369"/>
                      </a:xfrm>
                      <a:prstGeom prst="arc">
                        <a:avLst/>
                      </a:prstGeom>
                      <a:ln w="12700" cmpd="sng">
                        <a:solidFill>
                          <a:srgbClr val="0000FF"/>
                        </a:solidFill>
                      </a:ln>
                    </p:spPr>
                    <p:style>
                      <a:lnRef idx="2">
                        <a:schemeClr val="accent1"/>
                      </a:lnRef>
                      <a:fillRef idx="0">
                        <a:schemeClr val="accent1"/>
                      </a:fillRef>
                      <a:effectRef idx="1">
                        <a:schemeClr val="accent1"/>
                      </a:effectRef>
                      <a:fontRef idx="minor">
                        <a:schemeClr val="tx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1400"/>
                      </a:p>
                    </p:txBody>
                  </p:sp>
                  <p:sp>
                    <p:nvSpPr>
                      <p:cNvPr id="54" name="Arc 53">
                        <a:extLst>
                          <a:ext uri="{FF2B5EF4-FFF2-40B4-BE49-F238E27FC236}">
                            <a16:creationId xmlns:a16="http://schemas.microsoft.com/office/drawing/2014/main" id="{83B6C03F-232E-2249-8055-13AF587A8719}"/>
                          </a:ext>
                        </a:extLst>
                      </p:cNvPr>
                      <p:cNvSpPr/>
                      <p:nvPr/>
                    </p:nvSpPr>
                    <p:spPr>
                      <a:xfrm flipH="1">
                        <a:off x="2981158" y="2513263"/>
                        <a:ext cx="1069474" cy="775369"/>
                      </a:xfrm>
                      <a:prstGeom prst="arc">
                        <a:avLst/>
                      </a:prstGeom>
                      <a:ln w="12700" cmpd="sng">
                        <a:solidFill>
                          <a:srgbClr val="0000FF"/>
                        </a:solidFill>
                      </a:ln>
                    </p:spPr>
                    <p:style>
                      <a:lnRef idx="2">
                        <a:schemeClr val="accent1"/>
                      </a:lnRef>
                      <a:fillRef idx="0">
                        <a:schemeClr val="accent1"/>
                      </a:fillRef>
                      <a:effectRef idx="1">
                        <a:schemeClr val="accent1"/>
                      </a:effectRef>
                      <a:fontRef idx="minor">
                        <a:schemeClr val="tx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1400"/>
                      </a:p>
                    </p:txBody>
                  </p:sp>
                </p:grpSp>
              </p:grpSp>
              <p:sp>
                <p:nvSpPr>
                  <p:cNvPr id="50" name="Oval 49">
                    <a:extLst>
                      <a:ext uri="{FF2B5EF4-FFF2-40B4-BE49-F238E27FC236}">
                        <a16:creationId xmlns:a16="http://schemas.microsoft.com/office/drawing/2014/main" id="{71E2FFBC-6429-5C48-9ABC-0172A7470363}"/>
                      </a:ext>
                    </a:extLst>
                  </p:cNvPr>
                  <p:cNvSpPr/>
                  <p:nvPr/>
                </p:nvSpPr>
                <p:spPr>
                  <a:xfrm>
                    <a:off x="4349993" y="1883607"/>
                    <a:ext cx="441293" cy="429128"/>
                  </a:xfrm>
                  <a:prstGeom prst="ellipse">
                    <a:avLst/>
                  </a:prstGeom>
                  <a:solidFill>
                    <a:srgbClr val="C0504D"/>
                  </a:solidFill>
                  <a:ln w="12700" cmpd="sng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3">
                    <a:schemeClr val="accent1"/>
                  </a:fillRef>
                  <a:effectRef idx="2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sz="1400"/>
                  </a:p>
                </p:txBody>
              </p:sp>
            </p:grpSp>
          </p:grpSp>
        </p:grpSp>
      </p:grpSp>
      <p:grpSp>
        <p:nvGrpSpPr>
          <p:cNvPr id="69" name="Group 68">
            <a:extLst>
              <a:ext uri="{FF2B5EF4-FFF2-40B4-BE49-F238E27FC236}">
                <a16:creationId xmlns:a16="http://schemas.microsoft.com/office/drawing/2014/main" id="{42F5AB84-6B95-D847-A92A-1A2BF727C24A}"/>
              </a:ext>
            </a:extLst>
          </p:cNvPr>
          <p:cNvGrpSpPr/>
          <p:nvPr/>
        </p:nvGrpSpPr>
        <p:grpSpPr>
          <a:xfrm>
            <a:off x="7339478" y="3244632"/>
            <a:ext cx="4832334" cy="3577273"/>
            <a:chOff x="2046002" y="2396194"/>
            <a:chExt cx="4832334" cy="357727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804B74CC-4C22-9942-AF5F-2E4147E4A863}"/>
                </a:ext>
              </a:extLst>
            </p:cNvPr>
            <p:cNvCxnSpPr/>
            <p:nvPr/>
          </p:nvCxnSpPr>
          <p:spPr>
            <a:xfrm flipH="1">
              <a:off x="3282950" y="2835647"/>
              <a:ext cx="1871741" cy="1646904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Rectangle 70">
              <a:extLst>
                <a:ext uri="{FF2B5EF4-FFF2-40B4-BE49-F238E27FC236}">
                  <a16:creationId xmlns:a16="http://schemas.microsoft.com/office/drawing/2014/main" id="{4A3923A3-544A-FC42-AAA5-A78E4D4561BB}"/>
                </a:ext>
              </a:extLst>
            </p:cNvPr>
            <p:cNvSpPr/>
            <p:nvPr/>
          </p:nvSpPr>
          <p:spPr>
            <a:xfrm>
              <a:off x="3284049" y="4480232"/>
              <a:ext cx="163263" cy="1280160"/>
            </a:xfrm>
            <a:prstGeom prst="rect">
              <a:avLst/>
            </a:prstGeom>
            <a:solidFill>
              <a:srgbClr val="008000"/>
            </a:solidFill>
            <a:ln>
              <a:solidFill>
                <a:srgbClr val="C0504D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n>
                  <a:solidFill>
                    <a:srgbClr val="C0504D"/>
                  </a:solidFill>
                </a:ln>
                <a:solidFill>
                  <a:srgbClr val="C0504D"/>
                </a:solidFill>
              </a:endParaRPr>
            </a:p>
          </p:txBody>
        </p:sp>
        <p:sp>
          <p:nvSpPr>
            <p:cNvPr id="72" name="Rectangle 71">
              <a:extLst>
                <a:ext uri="{FF2B5EF4-FFF2-40B4-BE49-F238E27FC236}">
                  <a16:creationId xmlns:a16="http://schemas.microsoft.com/office/drawing/2014/main" id="{9B4223CA-D5B1-6E41-9719-FABDE1DBCB80}"/>
                </a:ext>
              </a:extLst>
            </p:cNvPr>
            <p:cNvSpPr/>
            <p:nvPr/>
          </p:nvSpPr>
          <p:spPr>
            <a:xfrm rot="3799412">
              <a:off x="5646093" y="2045990"/>
              <a:ext cx="182880" cy="1188720"/>
            </a:xfrm>
            <a:prstGeom prst="rect">
              <a:avLst/>
            </a:prstGeom>
            <a:solidFill>
              <a:srgbClr val="008000"/>
            </a:solidFill>
            <a:ln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n>
                  <a:solidFill>
                    <a:srgbClr val="C0504D"/>
                  </a:solidFill>
                </a:ln>
                <a:solidFill>
                  <a:srgbClr val="C0504D"/>
                </a:solidFill>
              </a:endParaRPr>
            </a:p>
          </p:txBody>
        </p:sp>
        <p:sp>
          <p:nvSpPr>
            <p:cNvPr id="73" name="Rectangle 72">
              <a:extLst>
                <a:ext uri="{FF2B5EF4-FFF2-40B4-BE49-F238E27FC236}">
                  <a16:creationId xmlns:a16="http://schemas.microsoft.com/office/drawing/2014/main" id="{72CBDD1B-50CB-264F-B0B7-6D5AFA0CBF86}"/>
                </a:ext>
              </a:extLst>
            </p:cNvPr>
            <p:cNvSpPr/>
            <p:nvPr/>
          </p:nvSpPr>
          <p:spPr>
            <a:xfrm>
              <a:off x="5980221" y="3181271"/>
              <a:ext cx="164111" cy="2661239"/>
            </a:xfrm>
            <a:prstGeom prst="rect">
              <a:avLst/>
            </a:prstGeom>
            <a:solidFill>
              <a:srgbClr val="008000"/>
            </a:solidFill>
            <a:ln>
              <a:solidFill>
                <a:srgbClr val="C0504D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n>
                  <a:solidFill>
                    <a:srgbClr val="C0504D"/>
                  </a:solidFill>
                </a:ln>
                <a:solidFill>
                  <a:srgbClr val="C0504D"/>
                </a:solidFill>
              </a:endParaRPr>
            </a:p>
          </p:txBody>
        </p:sp>
        <p:sp>
          <p:nvSpPr>
            <p:cNvPr id="74" name="Rectangle 73">
              <a:extLst>
                <a:ext uri="{FF2B5EF4-FFF2-40B4-BE49-F238E27FC236}">
                  <a16:creationId xmlns:a16="http://schemas.microsoft.com/office/drawing/2014/main" id="{53037790-9236-3943-9928-1BDC7CE3DAE4}"/>
                </a:ext>
              </a:extLst>
            </p:cNvPr>
            <p:cNvSpPr/>
            <p:nvPr/>
          </p:nvSpPr>
          <p:spPr>
            <a:xfrm rot="900000">
              <a:off x="6130459" y="2689170"/>
              <a:ext cx="93587" cy="494731"/>
            </a:xfrm>
            <a:prstGeom prst="rect">
              <a:avLst/>
            </a:prstGeom>
            <a:solidFill>
              <a:srgbClr val="008000"/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n>
                  <a:solidFill>
                    <a:srgbClr val="C0504D"/>
                  </a:solidFill>
                </a:ln>
                <a:solidFill>
                  <a:srgbClr val="C0504D"/>
                </a:solidFill>
              </a:endParaRPr>
            </a:p>
          </p:txBody>
        </p:sp>
        <p:sp>
          <p:nvSpPr>
            <p:cNvPr id="75" name="Oval 74">
              <a:extLst>
                <a:ext uri="{FF2B5EF4-FFF2-40B4-BE49-F238E27FC236}">
                  <a16:creationId xmlns:a16="http://schemas.microsoft.com/office/drawing/2014/main" id="{7EAAFAF5-6490-894D-A2EF-F9353D4D6EE6}"/>
                </a:ext>
              </a:extLst>
            </p:cNvPr>
            <p:cNvSpPr/>
            <p:nvPr/>
          </p:nvSpPr>
          <p:spPr>
            <a:xfrm>
              <a:off x="5447946" y="3918221"/>
              <a:ext cx="37434" cy="32982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6" name="Rectangle 75">
              <a:extLst>
                <a:ext uri="{FF2B5EF4-FFF2-40B4-BE49-F238E27FC236}">
                  <a16:creationId xmlns:a16="http://schemas.microsoft.com/office/drawing/2014/main" id="{08A8FB72-B41C-1B41-8BDC-11EAB87EB35D}"/>
                </a:ext>
              </a:extLst>
            </p:cNvPr>
            <p:cNvSpPr/>
            <p:nvPr/>
          </p:nvSpPr>
          <p:spPr>
            <a:xfrm>
              <a:off x="6177271" y="5343823"/>
              <a:ext cx="701065" cy="629644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7" name="Rectangle 76">
              <a:extLst>
                <a:ext uri="{FF2B5EF4-FFF2-40B4-BE49-F238E27FC236}">
                  <a16:creationId xmlns:a16="http://schemas.microsoft.com/office/drawing/2014/main" id="{A46E00C5-0483-3F4B-A6C8-81A433F8FBF4}"/>
                </a:ext>
              </a:extLst>
            </p:cNvPr>
            <p:cNvSpPr/>
            <p:nvPr/>
          </p:nvSpPr>
          <p:spPr>
            <a:xfrm>
              <a:off x="5420138" y="3217425"/>
              <a:ext cx="273751" cy="2317487"/>
            </a:xfrm>
            <a:prstGeom prst="rect">
              <a:avLst/>
            </a:prstGeom>
            <a:solidFill>
              <a:srgbClr val="984807"/>
            </a:solidFill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n>
                  <a:solidFill>
                    <a:srgbClr val="C0504D"/>
                  </a:solidFill>
                </a:ln>
                <a:solidFill>
                  <a:srgbClr val="C0504D"/>
                </a:solidFill>
              </a:endParaRPr>
            </a:p>
          </p:txBody>
        </p:sp>
        <p:sp>
          <p:nvSpPr>
            <p:cNvPr id="78" name="Rectangle 77">
              <a:extLst>
                <a:ext uri="{FF2B5EF4-FFF2-40B4-BE49-F238E27FC236}">
                  <a16:creationId xmlns:a16="http://schemas.microsoft.com/office/drawing/2014/main" id="{50C3B672-CB99-A349-9DC3-787DFD963E6C}"/>
                </a:ext>
              </a:extLst>
            </p:cNvPr>
            <p:cNvSpPr/>
            <p:nvPr/>
          </p:nvSpPr>
          <p:spPr>
            <a:xfrm>
              <a:off x="2046002" y="5754247"/>
              <a:ext cx="4114800" cy="205512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9" name="Rectangle 78">
              <a:extLst>
                <a:ext uri="{FF2B5EF4-FFF2-40B4-BE49-F238E27FC236}">
                  <a16:creationId xmlns:a16="http://schemas.microsoft.com/office/drawing/2014/main" id="{D86C6A86-5B92-7347-9DD9-5A6B034391CF}"/>
                </a:ext>
              </a:extLst>
            </p:cNvPr>
            <p:cNvSpPr/>
            <p:nvPr/>
          </p:nvSpPr>
          <p:spPr>
            <a:xfrm rot="5400000">
              <a:off x="4380702" y="4490874"/>
              <a:ext cx="293373" cy="1828800"/>
            </a:xfrm>
            <a:prstGeom prst="rect">
              <a:avLst/>
            </a:prstGeom>
            <a:solidFill>
              <a:srgbClr val="984807"/>
            </a:solidFill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n>
                  <a:solidFill>
                    <a:srgbClr val="C0504D"/>
                  </a:solidFill>
                </a:ln>
                <a:solidFill>
                  <a:srgbClr val="C0504D"/>
                </a:solidFill>
              </a:endParaRPr>
            </a:p>
          </p:txBody>
        </p:sp>
        <p:cxnSp>
          <p:nvCxnSpPr>
            <p:cNvPr id="80" name="Straight Arrow Connector 79">
              <a:extLst>
                <a:ext uri="{FF2B5EF4-FFF2-40B4-BE49-F238E27FC236}">
                  <a16:creationId xmlns:a16="http://schemas.microsoft.com/office/drawing/2014/main" id="{4E739A5F-8ABA-8A42-B2A0-0DCA7CCD47C5}"/>
                </a:ext>
              </a:extLst>
            </p:cNvPr>
            <p:cNvCxnSpPr>
              <a:cxnSpLocks/>
            </p:cNvCxnSpPr>
            <p:nvPr/>
          </p:nvCxnSpPr>
          <p:spPr>
            <a:xfrm>
              <a:off x="4415279" y="2774687"/>
              <a:ext cx="292847" cy="346452"/>
            </a:xfrm>
            <a:prstGeom prst="straightConnector1">
              <a:avLst/>
            </a:prstGeom>
            <a:ln>
              <a:solidFill>
                <a:srgbClr val="FF0000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Arrow Connector 80">
              <a:extLst>
                <a:ext uri="{FF2B5EF4-FFF2-40B4-BE49-F238E27FC236}">
                  <a16:creationId xmlns:a16="http://schemas.microsoft.com/office/drawing/2014/main" id="{A2AF51C1-F3D1-774C-B2F1-EC07926E5C0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153739" y="2960919"/>
              <a:ext cx="407727" cy="259750"/>
            </a:xfrm>
            <a:prstGeom prst="straightConnector1">
              <a:avLst/>
            </a:prstGeom>
            <a:ln>
              <a:solidFill>
                <a:srgbClr val="FF0000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Arrow Connector 81">
              <a:extLst>
                <a:ext uri="{FF2B5EF4-FFF2-40B4-BE49-F238E27FC236}">
                  <a16:creationId xmlns:a16="http://schemas.microsoft.com/office/drawing/2014/main" id="{5F23BB36-2528-5E46-B5EC-EFD8729C95A6}"/>
                </a:ext>
              </a:extLst>
            </p:cNvPr>
            <p:cNvCxnSpPr/>
            <p:nvPr/>
          </p:nvCxnSpPr>
          <p:spPr>
            <a:xfrm>
              <a:off x="5855118" y="3989482"/>
              <a:ext cx="0" cy="452083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Arrow Connector 82">
              <a:extLst>
                <a:ext uri="{FF2B5EF4-FFF2-40B4-BE49-F238E27FC236}">
                  <a16:creationId xmlns:a16="http://schemas.microsoft.com/office/drawing/2014/main" id="{16E318BF-F05A-1545-AEB9-3203836C9DFF}"/>
                </a:ext>
              </a:extLst>
            </p:cNvPr>
            <p:cNvCxnSpPr/>
            <p:nvPr/>
          </p:nvCxnSpPr>
          <p:spPr>
            <a:xfrm>
              <a:off x="5828848" y="4936089"/>
              <a:ext cx="0" cy="452083"/>
            </a:xfrm>
            <a:prstGeom prst="straightConnector1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Arrow Connector 83">
              <a:extLst>
                <a:ext uri="{FF2B5EF4-FFF2-40B4-BE49-F238E27FC236}">
                  <a16:creationId xmlns:a16="http://schemas.microsoft.com/office/drawing/2014/main" id="{A934DB2A-492B-F541-B25F-75479A144DB7}"/>
                </a:ext>
              </a:extLst>
            </p:cNvPr>
            <p:cNvCxnSpPr/>
            <p:nvPr/>
          </p:nvCxnSpPr>
          <p:spPr>
            <a:xfrm rot="5400000">
              <a:off x="5110268" y="5439883"/>
              <a:ext cx="0" cy="489804"/>
            </a:xfrm>
            <a:prstGeom prst="straightConnector1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Arrow Connector 84">
              <a:extLst>
                <a:ext uri="{FF2B5EF4-FFF2-40B4-BE49-F238E27FC236}">
                  <a16:creationId xmlns:a16="http://schemas.microsoft.com/office/drawing/2014/main" id="{BBE37DA8-CA4B-DE4C-8F19-09B7A842F0E2}"/>
                </a:ext>
              </a:extLst>
            </p:cNvPr>
            <p:cNvCxnSpPr/>
            <p:nvPr/>
          </p:nvCxnSpPr>
          <p:spPr>
            <a:xfrm rot="5400000">
              <a:off x="4077601" y="5446045"/>
              <a:ext cx="0" cy="489804"/>
            </a:xfrm>
            <a:prstGeom prst="straightConnector1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Arrow Connector 85">
              <a:extLst>
                <a:ext uri="{FF2B5EF4-FFF2-40B4-BE49-F238E27FC236}">
                  <a16:creationId xmlns:a16="http://schemas.microsoft.com/office/drawing/2014/main" id="{CADD3B58-B753-624A-99AF-DCD297D6167E}"/>
                </a:ext>
              </a:extLst>
            </p:cNvPr>
            <p:cNvCxnSpPr/>
            <p:nvPr/>
          </p:nvCxnSpPr>
          <p:spPr>
            <a:xfrm rot="10800000">
              <a:off x="3522999" y="5045023"/>
              <a:ext cx="0" cy="452083"/>
            </a:xfrm>
            <a:prstGeom prst="straightConnector1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Arrow Connector 86">
              <a:extLst>
                <a:ext uri="{FF2B5EF4-FFF2-40B4-BE49-F238E27FC236}">
                  <a16:creationId xmlns:a16="http://schemas.microsoft.com/office/drawing/2014/main" id="{FD54D8CD-7B96-3743-80DE-5235BADB87A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6246096" y="2396194"/>
              <a:ext cx="406132" cy="208623"/>
            </a:xfrm>
            <a:prstGeom prst="straightConnector1">
              <a:avLst/>
            </a:prstGeom>
            <a:ln>
              <a:solidFill>
                <a:srgbClr val="FF0000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88" name="Group 87">
              <a:extLst>
                <a:ext uri="{FF2B5EF4-FFF2-40B4-BE49-F238E27FC236}">
                  <a16:creationId xmlns:a16="http://schemas.microsoft.com/office/drawing/2014/main" id="{E5BDCAD5-AA75-A04F-8839-4CD95D5B754B}"/>
                </a:ext>
              </a:extLst>
            </p:cNvPr>
            <p:cNvGrpSpPr/>
            <p:nvPr/>
          </p:nvGrpSpPr>
          <p:grpSpPr>
            <a:xfrm>
              <a:off x="3706811" y="4610326"/>
              <a:ext cx="334411" cy="641940"/>
              <a:chOff x="3556911" y="4610326"/>
              <a:chExt cx="334411" cy="641940"/>
            </a:xfrm>
          </p:grpSpPr>
          <p:pic>
            <p:nvPicPr>
              <p:cNvPr id="108" name="Picture 107">
                <a:extLst>
                  <a:ext uri="{FF2B5EF4-FFF2-40B4-BE49-F238E27FC236}">
                    <a16:creationId xmlns:a16="http://schemas.microsoft.com/office/drawing/2014/main" id="{0A8F1D66-2B25-A244-B393-79A5FC98988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556911" y="4610326"/>
                <a:ext cx="334411" cy="502003"/>
              </a:xfrm>
              <a:prstGeom prst="rect">
                <a:avLst/>
              </a:prstGeom>
            </p:spPr>
          </p:pic>
          <p:sp>
            <p:nvSpPr>
              <p:cNvPr id="109" name="Rectangle 108">
                <a:extLst>
                  <a:ext uri="{FF2B5EF4-FFF2-40B4-BE49-F238E27FC236}">
                    <a16:creationId xmlns:a16="http://schemas.microsoft.com/office/drawing/2014/main" id="{731D214E-2AF9-1A4D-9F82-BE9E9117F808}"/>
                  </a:ext>
                </a:extLst>
              </p:cNvPr>
              <p:cNvSpPr/>
              <p:nvPr/>
            </p:nvSpPr>
            <p:spPr>
              <a:xfrm rot="5400000">
                <a:off x="3565703" y="4968419"/>
                <a:ext cx="293373" cy="274321"/>
              </a:xfrm>
              <a:prstGeom prst="rect">
                <a:avLst/>
              </a:prstGeom>
              <a:solidFill>
                <a:srgbClr val="984807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n>
                    <a:solidFill>
                      <a:srgbClr val="C0504D"/>
                    </a:solidFill>
                  </a:ln>
                  <a:solidFill>
                    <a:srgbClr val="C0504D"/>
                  </a:solidFill>
                </a:endParaRPr>
              </a:p>
            </p:txBody>
          </p:sp>
        </p:grpSp>
        <p:sp>
          <p:nvSpPr>
            <p:cNvPr id="89" name="Rectangle 88">
              <a:extLst>
                <a:ext uri="{FF2B5EF4-FFF2-40B4-BE49-F238E27FC236}">
                  <a16:creationId xmlns:a16="http://schemas.microsoft.com/office/drawing/2014/main" id="{AFC90F0F-1B18-944D-A078-4D126C583439}"/>
                </a:ext>
              </a:extLst>
            </p:cNvPr>
            <p:cNvSpPr/>
            <p:nvPr/>
          </p:nvSpPr>
          <p:spPr>
            <a:xfrm rot="5400000">
              <a:off x="4562317" y="4881719"/>
              <a:ext cx="286196" cy="454898"/>
            </a:xfrm>
            <a:prstGeom prst="rect">
              <a:avLst/>
            </a:prstGeom>
            <a:solidFill>
              <a:srgbClr val="984807"/>
            </a:solidFill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n>
                  <a:solidFill>
                    <a:srgbClr val="C0504D"/>
                  </a:solidFill>
                </a:ln>
                <a:solidFill>
                  <a:srgbClr val="C0504D"/>
                </a:solidFill>
              </a:endParaRPr>
            </a:p>
          </p:txBody>
        </p:sp>
        <p:sp>
          <p:nvSpPr>
            <p:cNvPr id="90" name="Rectangle 89">
              <a:extLst>
                <a:ext uri="{FF2B5EF4-FFF2-40B4-BE49-F238E27FC236}">
                  <a16:creationId xmlns:a16="http://schemas.microsoft.com/office/drawing/2014/main" id="{BEA9AA8A-A35A-E844-813B-7BF5A93B5A7C}"/>
                </a:ext>
              </a:extLst>
            </p:cNvPr>
            <p:cNvSpPr/>
            <p:nvPr/>
          </p:nvSpPr>
          <p:spPr>
            <a:xfrm flipH="1">
              <a:off x="5862404" y="2489116"/>
              <a:ext cx="117817" cy="197738"/>
            </a:xfrm>
            <a:prstGeom prst="rect">
              <a:avLst/>
            </a:prstGeom>
            <a:solidFill>
              <a:srgbClr val="008000"/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n>
                  <a:solidFill>
                    <a:srgbClr val="C0504D"/>
                  </a:solidFill>
                </a:ln>
                <a:solidFill>
                  <a:srgbClr val="C0504D"/>
                </a:solidFill>
              </a:endParaRPr>
            </a:p>
          </p:txBody>
        </p:sp>
        <p:pic>
          <p:nvPicPr>
            <p:cNvPr id="91" name="Picture 90">
              <a:extLst>
                <a:ext uri="{FF2B5EF4-FFF2-40B4-BE49-F238E27FC236}">
                  <a16:creationId xmlns:a16="http://schemas.microsoft.com/office/drawing/2014/main" id="{175F6E53-844E-FB4D-8DDE-4B2BB8B4D1C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27936" r="33145" b="21061"/>
            <a:stretch/>
          </p:blipFill>
          <p:spPr>
            <a:xfrm>
              <a:off x="4477133" y="4209681"/>
              <a:ext cx="470726" cy="757255"/>
            </a:xfrm>
            <a:prstGeom prst="rect">
              <a:avLst/>
            </a:prstGeom>
          </p:spPr>
        </p:pic>
        <p:cxnSp>
          <p:nvCxnSpPr>
            <p:cNvPr id="92" name="Straight Arrow Connector 91">
              <a:extLst>
                <a:ext uri="{FF2B5EF4-FFF2-40B4-BE49-F238E27FC236}">
                  <a16:creationId xmlns:a16="http://schemas.microsoft.com/office/drawing/2014/main" id="{F39E9FB4-9268-E24D-B6FA-2B8BD93BC051}"/>
                </a:ext>
              </a:extLst>
            </p:cNvPr>
            <p:cNvCxnSpPr>
              <a:cxnSpLocks/>
            </p:cNvCxnSpPr>
            <p:nvPr/>
          </p:nvCxnSpPr>
          <p:spPr>
            <a:xfrm>
              <a:off x="4073009" y="3076987"/>
              <a:ext cx="292847" cy="346452"/>
            </a:xfrm>
            <a:prstGeom prst="straightConnector1">
              <a:avLst/>
            </a:prstGeom>
            <a:ln>
              <a:solidFill>
                <a:srgbClr val="FF0000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Straight Arrow Connector 92">
              <a:extLst>
                <a:ext uri="{FF2B5EF4-FFF2-40B4-BE49-F238E27FC236}">
                  <a16:creationId xmlns:a16="http://schemas.microsoft.com/office/drawing/2014/main" id="{A99C6722-7304-3849-ADF7-514C4915A392}"/>
                </a:ext>
              </a:extLst>
            </p:cNvPr>
            <p:cNvCxnSpPr>
              <a:cxnSpLocks/>
            </p:cNvCxnSpPr>
            <p:nvPr/>
          </p:nvCxnSpPr>
          <p:spPr>
            <a:xfrm>
              <a:off x="3730739" y="3379287"/>
              <a:ext cx="292847" cy="346452"/>
            </a:xfrm>
            <a:prstGeom prst="straightConnector1">
              <a:avLst/>
            </a:prstGeom>
            <a:ln>
              <a:solidFill>
                <a:srgbClr val="FF0000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Straight Arrow Connector 93">
              <a:extLst>
                <a:ext uri="{FF2B5EF4-FFF2-40B4-BE49-F238E27FC236}">
                  <a16:creationId xmlns:a16="http://schemas.microsoft.com/office/drawing/2014/main" id="{D45EF022-FBB7-C448-A8EC-D12C84C4E412}"/>
                </a:ext>
              </a:extLst>
            </p:cNvPr>
            <p:cNvCxnSpPr>
              <a:cxnSpLocks/>
            </p:cNvCxnSpPr>
            <p:nvPr/>
          </p:nvCxnSpPr>
          <p:spPr>
            <a:xfrm>
              <a:off x="3388469" y="3681587"/>
              <a:ext cx="292847" cy="346452"/>
            </a:xfrm>
            <a:prstGeom prst="straightConnector1">
              <a:avLst/>
            </a:prstGeom>
            <a:ln>
              <a:solidFill>
                <a:srgbClr val="FF0000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pic>
          <p:nvPicPr>
            <p:cNvPr id="95" name="Picture 94">
              <a:extLst>
                <a:ext uri="{FF2B5EF4-FFF2-40B4-BE49-F238E27FC236}">
                  <a16:creationId xmlns:a16="http://schemas.microsoft.com/office/drawing/2014/main" id="{64135727-F883-784A-979A-C8347EDFAD8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16745" t="20484" r="24143" b="38636"/>
            <a:stretch/>
          </p:blipFill>
          <p:spPr>
            <a:xfrm rot="20814240">
              <a:off x="2060052" y="5208170"/>
              <a:ext cx="971956" cy="387930"/>
            </a:xfrm>
            <a:prstGeom prst="rect">
              <a:avLst/>
            </a:prstGeom>
          </p:spPr>
        </p:pic>
        <p:sp>
          <p:nvSpPr>
            <p:cNvPr id="96" name="Rectangle 95">
              <a:extLst>
                <a:ext uri="{FF2B5EF4-FFF2-40B4-BE49-F238E27FC236}">
                  <a16:creationId xmlns:a16="http://schemas.microsoft.com/office/drawing/2014/main" id="{DC580235-0A64-9E42-B25E-86257AC499D3}"/>
                </a:ext>
              </a:extLst>
            </p:cNvPr>
            <p:cNvSpPr/>
            <p:nvPr/>
          </p:nvSpPr>
          <p:spPr>
            <a:xfrm flipH="1">
              <a:off x="3314088" y="5142351"/>
              <a:ext cx="117817" cy="197738"/>
            </a:xfrm>
            <a:prstGeom prst="rect">
              <a:avLst/>
            </a:prstGeom>
            <a:solidFill>
              <a:srgbClr val="008000"/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n>
                  <a:solidFill>
                    <a:srgbClr val="C0504D"/>
                  </a:solidFill>
                </a:ln>
                <a:solidFill>
                  <a:srgbClr val="C0504D"/>
                </a:solidFill>
              </a:endParaRPr>
            </a:p>
          </p:txBody>
        </p:sp>
        <p:cxnSp>
          <p:nvCxnSpPr>
            <p:cNvPr id="97" name="Straight Connector 96">
              <a:extLst>
                <a:ext uri="{FF2B5EF4-FFF2-40B4-BE49-F238E27FC236}">
                  <a16:creationId xmlns:a16="http://schemas.microsoft.com/office/drawing/2014/main" id="{DEFAA829-F330-624E-9D59-ACA8F4689C47}"/>
                </a:ext>
              </a:extLst>
            </p:cNvPr>
            <p:cNvCxnSpPr>
              <a:cxnSpLocks/>
            </p:cNvCxnSpPr>
            <p:nvPr/>
          </p:nvCxnSpPr>
          <p:spPr>
            <a:xfrm>
              <a:off x="2914558" y="5318413"/>
              <a:ext cx="0" cy="382757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97">
              <a:extLst>
                <a:ext uri="{FF2B5EF4-FFF2-40B4-BE49-F238E27FC236}">
                  <a16:creationId xmlns:a16="http://schemas.microsoft.com/office/drawing/2014/main" id="{3C4F3D86-7D2F-E84A-B59E-ADA79B9F495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176588" y="5684785"/>
              <a:ext cx="713385" cy="27052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>
              <a:extLst>
                <a:ext uri="{FF2B5EF4-FFF2-40B4-BE49-F238E27FC236}">
                  <a16:creationId xmlns:a16="http://schemas.microsoft.com/office/drawing/2014/main" id="{3F3B0087-B862-FD4A-B0C8-A9AC5076CC84}"/>
                </a:ext>
              </a:extLst>
            </p:cNvPr>
            <p:cNvCxnSpPr/>
            <p:nvPr/>
          </p:nvCxnSpPr>
          <p:spPr>
            <a:xfrm flipH="1">
              <a:off x="2182175" y="5575743"/>
              <a:ext cx="15358" cy="18288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>
              <a:extLst>
                <a:ext uri="{FF2B5EF4-FFF2-40B4-BE49-F238E27FC236}">
                  <a16:creationId xmlns:a16="http://schemas.microsoft.com/office/drawing/2014/main" id="{FB9CF171-928F-4740-A198-389E2210F2A3}"/>
                </a:ext>
              </a:extLst>
            </p:cNvPr>
            <p:cNvCxnSpPr>
              <a:cxnSpLocks/>
            </p:cNvCxnSpPr>
            <p:nvPr/>
          </p:nvCxnSpPr>
          <p:spPr>
            <a:xfrm rot="3720000" flipH="1">
              <a:off x="2555742" y="5023290"/>
              <a:ext cx="15358" cy="73152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1" name="Rounded Rectangle 100">
              <a:extLst>
                <a:ext uri="{FF2B5EF4-FFF2-40B4-BE49-F238E27FC236}">
                  <a16:creationId xmlns:a16="http://schemas.microsoft.com/office/drawing/2014/main" id="{2832470C-4F6F-A74C-B35E-A3D8085606FD}"/>
                </a:ext>
              </a:extLst>
            </p:cNvPr>
            <p:cNvSpPr/>
            <p:nvPr/>
          </p:nvSpPr>
          <p:spPr>
            <a:xfrm>
              <a:off x="3041060" y="4933610"/>
              <a:ext cx="93615" cy="85147"/>
            </a:xfrm>
            <a:prstGeom prst="roundRect">
              <a:avLst/>
            </a:prstGeom>
            <a:blipFill>
              <a:blip r:embed="rId7"/>
              <a:tile tx="0" ty="0" sx="100000" sy="100000" flip="none" algn="tl"/>
            </a:blip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02" name="Elbow Connector 101">
              <a:extLst>
                <a:ext uri="{FF2B5EF4-FFF2-40B4-BE49-F238E27FC236}">
                  <a16:creationId xmlns:a16="http://schemas.microsoft.com/office/drawing/2014/main" id="{99977E89-1368-3C4C-A671-7BE8F546C0DB}"/>
                </a:ext>
              </a:extLst>
            </p:cNvPr>
            <p:cNvCxnSpPr>
              <a:cxnSpLocks/>
            </p:cNvCxnSpPr>
            <p:nvPr/>
          </p:nvCxnSpPr>
          <p:spPr>
            <a:xfrm>
              <a:off x="3151964" y="5079370"/>
              <a:ext cx="12700" cy="113214"/>
            </a:xfrm>
            <a:prstGeom prst="bentConnector3">
              <a:avLst>
                <a:gd name="adj1" fmla="val 634291"/>
              </a:avLst>
            </a:prstGeom>
            <a:ln>
              <a:solidFill>
                <a:schemeClr val="accent6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Elbow Connector 102">
              <a:extLst>
                <a:ext uri="{FF2B5EF4-FFF2-40B4-BE49-F238E27FC236}">
                  <a16:creationId xmlns:a16="http://schemas.microsoft.com/office/drawing/2014/main" id="{967FD5CD-51A2-9E41-8C57-BDAEFF99032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008269" y="5079370"/>
              <a:ext cx="12700" cy="113214"/>
            </a:xfrm>
            <a:prstGeom prst="bentConnector3">
              <a:avLst>
                <a:gd name="adj1" fmla="val 634291"/>
              </a:avLst>
            </a:prstGeom>
            <a:ln>
              <a:solidFill>
                <a:schemeClr val="accent6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4" name="Rounded Rectangle 103">
              <a:extLst>
                <a:ext uri="{FF2B5EF4-FFF2-40B4-BE49-F238E27FC236}">
                  <a16:creationId xmlns:a16="http://schemas.microsoft.com/office/drawing/2014/main" id="{E9058819-5AAD-B94C-83B0-971386A740CD}"/>
                </a:ext>
              </a:extLst>
            </p:cNvPr>
            <p:cNvSpPr/>
            <p:nvPr/>
          </p:nvSpPr>
          <p:spPr>
            <a:xfrm>
              <a:off x="3002001" y="5027820"/>
              <a:ext cx="171733" cy="107455"/>
            </a:xfrm>
            <a:prstGeom prst="roundRect">
              <a:avLst/>
            </a:prstGeom>
            <a:blipFill>
              <a:blip r:embed="rId8"/>
              <a:tile tx="0" ty="0" sx="100000" sy="100000" flip="none" algn="tl"/>
            </a:blipFill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5" name="Rounded Rectangle 104">
              <a:extLst>
                <a:ext uri="{FF2B5EF4-FFF2-40B4-BE49-F238E27FC236}">
                  <a16:creationId xmlns:a16="http://schemas.microsoft.com/office/drawing/2014/main" id="{60E9EF98-FC1F-E14D-A219-92A1B4CC4710}"/>
                </a:ext>
              </a:extLst>
            </p:cNvPr>
            <p:cNvSpPr/>
            <p:nvPr/>
          </p:nvSpPr>
          <p:spPr>
            <a:xfrm>
              <a:off x="3002001" y="5141034"/>
              <a:ext cx="171733" cy="107455"/>
            </a:xfrm>
            <a:prstGeom prst="roundRect">
              <a:avLst/>
            </a:prstGeom>
            <a:blipFill>
              <a:blip r:embed="rId8"/>
              <a:tile tx="0" ty="0" sx="100000" sy="100000" flip="none" algn="tl"/>
            </a:blipFill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06" name="Straight Arrow Connector 105">
              <a:extLst>
                <a:ext uri="{FF2B5EF4-FFF2-40B4-BE49-F238E27FC236}">
                  <a16:creationId xmlns:a16="http://schemas.microsoft.com/office/drawing/2014/main" id="{F5FB9769-D9C9-EB45-96F9-391C8DC9612C}"/>
                </a:ext>
              </a:extLst>
            </p:cNvPr>
            <p:cNvCxnSpPr>
              <a:cxnSpLocks/>
            </p:cNvCxnSpPr>
            <p:nvPr/>
          </p:nvCxnSpPr>
          <p:spPr>
            <a:xfrm>
              <a:off x="2236548" y="4695819"/>
              <a:ext cx="334835" cy="397293"/>
            </a:xfrm>
            <a:prstGeom prst="straightConnector1">
              <a:avLst/>
            </a:prstGeom>
            <a:ln>
              <a:solidFill>
                <a:srgbClr val="FF0000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7" name="Rectangle 106">
              <a:extLst>
                <a:ext uri="{FF2B5EF4-FFF2-40B4-BE49-F238E27FC236}">
                  <a16:creationId xmlns:a16="http://schemas.microsoft.com/office/drawing/2014/main" id="{02B574F4-39CE-3147-9F44-BFCC85278E57}"/>
                </a:ext>
              </a:extLst>
            </p:cNvPr>
            <p:cNvSpPr/>
            <p:nvPr/>
          </p:nvSpPr>
          <p:spPr>
            <a:xfrm flipH="1">
              <a:off x="2950348" y="5280392"/>
              <a:ext cx="273751" cy="471411"/>
            </a:xfrm>
            <a:prstGeom prst="rect">
              <a:avLst/>
            </a:prstGeom>
            <a:pattFill prst="horzBrick">
              <a:fgClr>
                <a:schemeClr val="bg1">
                  <a:lumMod val="85000"/>
                </a:schemeClr>
              </a:fgClr>
              <a:bgClr>
                <a:srgbClr val="C00000"/>
              </a:bgClr>
            </a:pattFill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n>
                  <a:solidFill>
                    <a:srgbClr val="C0504D"/>
                  </a:solidFill>
                </a:ln>
                <a:solidFill>
                  <a:srgbClr val="C0504D"/>
                </a:solidFill>
              </a:endParaRPr>
            </a:p>
          </p:txBody>
        </p:sp>
      </p:grpSp>
      <p:pic>
        <p:nvPicPr>
          <p:cNvPr id="111" name="Picture 110">
            <a:extLst>
              <a:ext uri="{FF2B5EF4-FFF2-40B4-BE49-F238E27FC236}">
                <a16:creationId xmlns:a16="http://schemas.microsoft.com/office/drawing/2014/main" id="{1E0256C8-37B5-9846-8F23-2CE32029FCF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200008" y="3855544"/>
            <a:ext cx="3195145" cy="2396359"/>
          </a:xfrm>
          <a:prstGeom prst="rect">
            <a:avLst/>
          </a:prstGeom>
        </p:spPr>
      </p:pic>
      <p:sp>
        <p:nvSpPr>
          <p:cNvPr id="114" name="TextBox 113">
            <a:extLst>
              <a:ext uri="{FF2B5EF4-FFF2-40B4-BE49-F238E27FC236}">
                <a16:creationId xmlns:a16="http://schemas.microsoft.com/office/drawing/2014/main" id="{74A5D5F3-F56F-C34C-A088-995C36C7AEEB}"/>
              </a:ext>
            </a:extLst>
          </p:cNvPr>
          <p:cNvSpPr txBox="1"/>
          <p:nvPr/>
        </p:nvSpPr>
        <p:spPr>
          <a:xfrm>
            <a:off x="880485" y="1588625"/>
            <a:ext cx="1043103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1000"/>
              </a:spcAft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Solar Combined Heat and Power for the Community Center for the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Ko’asek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Tribe using Parabolic Solar Concentrators and Stirling Engine.</a:t>
            </a:r>
          </a:p>
        </p:txBody>
      </p:sp>
    </p:spTree>
    <p:extLst>
      <p:ext uri="{BB962C8B-B14F-4D97-AF65-F5344CB8AC3E}">
        <p14:creationId xmlns:p14="http://schemas.microsoft.com/office/powerpoint/2010/main" val="26966147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</TotalTime>
  <Words>36</Words>
  <Application>Microsoft Macintosh PowerPoint</Application>
  <PresentationFormat>Widescreen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Times New Roman</vt:lpstr>
      <vt:lpstr>Office Theme</vt:lpstr>
      <vt:lpstr>Ko’asek Community Center - Solar Combined Heat &amp; Power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Ko’asek Community Center - Solar Combined Heat &amp; Power </dc:title>
  <dc:creator>Mark Schauer</dc:creator>
  <cp:lastModifiedBy>Mark Schauer</cp:lastModifiedBy>
  <cp:revision>7</cp:revision>
  <dcterms:created xsi:type="dcterms:W3CDTF">2022-02-20T15:14:11Z</dcterms:created>
  <dcterms:modified xsi:type="dcterms:W3CDTF">2022-02-20T18:45:50Z</dcterms:modified>
</cp:coreProperties>
</file>